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sus, din slava senină</a:t>
            </a:r>
            <a:br/>
            <a:r>
              <a:t>Tatăl priveşte pe-ai Săi,</a:t>
            </a:r>
            <a:br/>
            <a:r>
              <a:t>/: Mâna-I suspinu-ţi alină,</a:t>
            </a:r>
            <a:br/>
            <a:r>
              <a:t>Mai mult de-atât, ce mai vrei?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când vuieşte furtuna</a:t>
            </a:r>
            <a:br/>
            <a:r>
              <a:t>Și fierb de ură cei răi,</a:t>
            </a:r>
            <a:br/>
            <a:r>
              <a:t>/: Domnul ţi-e scut totdeauna,</a:t>
            </a:r>
            <a:br/>
            <a:r>
              <a:t>Mai mult de-atât, ce mai vrei?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plângi şi gemi de durere</a:t>
            </a:r>
            <a:br/>
            <a:r>
              <a:t>Și-n lacrimi scalzi ochii tăi,</a:t>
            </a:r>
            <a:br/>
            <a:r>
              <a:t>/: Domnu-I a ta mângâiere,</a:t>
            </a:r>
            <a:br/>
            <a:r>
              <a:t>Mai mult de-atât, ce mai vrei?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când în ceasuri supreme</a:t>
            </a:r>
            <a:br/>
            <a:r>
              <a:t>Nu ştii nici ce să mai ceri,</a:t>
            </a:r>
            <a:br/>
            <a:r>
              <a:t>/: O, crede-n El, nu te teme!</a:t>
            </a:r>
            <a:br/>
            <a:r>
              <a:t>Mai mult de-atât, ce mai vrei?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