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Degeaba zici tu că</a:t>
            </a:r>
            <a:br/>
            <a:r>
              <a:t>Eşti creştin adevărat,</a:t>
            </a:r>
            <a:br/>
            <a:r>
              <a:t>Dacă nu ţii răstignit</a:t>
            </a:r>
            <a:br/>
            <a:r>
              <a:t>Pe cruce eul tău!</a:t>
            </a:r>
            <a:br/>
            <a:r>
              <a:t>Dacă viaţa ta</a:t>
            </a:r>
            <a:br/>
            <a:r>
              <a:t>Nu se deosebeşte acum</a:t>
            </a:r>
            <a:br/>
            <a:r>
              <a:t>De tot ce-n lume zici</a:t>
            </a:r>
            <a:br/>
            <a:r>
              <a:t>C-ai lăsat deplin!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 zici că eşti răstignit</a:t>
            </a:r>
            <a:br/>
            <a:r>
              <a:t>Cu Domnul nostru scump,</a:t>
            </a:r>
            <a:br/>
            <a:r>
              <a:t>Dar e-ul tău totdeauna</a:t>
            </a:r>
            <a:br/>
            <a:r>
              <a:t>Face tot ce vrea!</a:t>
            </a:r>
            <a:br/>
            <a:r>
              <a:t>Tu vrei să mergi şi cu lumea,</a:t>
            </a:r>
            <a:br/>
            <a:r>
              <a:t>Şi cu Domnul tău,</a:t>
            </a:r>
            <a:br/>
            <a:r>
              <a:t>Şi nu vezi cât de mare</a:t>
            </a:r>
            <a:br/>
            <a:r>
              <a:t>Ocară-I faci!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Tu zici că faţă de lume</a:t>
            </a:r>
            <a:br/>
            <a:r>
              <a:t>Ai murit de mult,</a:t>
            </a:r>
            <a:br/>
            <a:r>
              <a:t>Dar lumea</a:t>
            </a:r>
            <a:br/>
            <a:r>
              <a:t>În felurite chipuri o iubeşti:</a:t>
            </a:r>
            <a:br/>
            <a:r>
              <a:t>Moda, vorbirea de rău</a:t>
            </a:r>
            <a:br/>
            <a:r>
              <a:t>Şi flecăreala ei</a:t>
            </a:r>
            <a:br/>
            <a:r>
              <a:t>Le ai şi zici</a:t>
            </a:r>
            <a:br/>
            <a:r>
              <a:t>Că tu eşti născut din nou!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O! frate, soră,</a:t>
            </a:r>
            <a:br/>
            <a:r>
              <a:t>Destul am întristat cu toţi</a:t>
            </a:r>
            <a:br/>
            <a:r>
              <a:t>Pe Cel ce, sus, pe Golgota</a:t>
            </a:r>
            <a:br/>
            <a:r>
              <a:t>Viaţa Sa Şi-a dat,</a:t>
            </a:r>
            <a:br/>
            <a:r>
              <a:t>Ca noi din veacul acesta</a:t>
            </a:r>
            <a:br/>
            <a:r>
              <a:t>Smulşi să fim de-acum</a:t>
            </a:r>
            <a:br/>
            <a:r>
              <a:t>Şi să trăim</a:t>
            </a:r>
            <a:br/>
            <a:r>
              <a:t>Doar pentru plăcerea Lui.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Lasă păcatul şi lumea</a:t>
            </a:r>
            <a:br/>
            <a:r>
              <a:t>Şi plăcerea ei!</a:t>
            </a:r>
            <a:br/>
            <a:r>
              <a:t>Umblă pe urmele</a:t>
            </a:r>
            <a:br/>
            <a:r>
              <a:t>Celui ce te-a mântuit,</a:t>
            </a:r>
            <a:br/>
            <a:r>
              <a:t>Căci El, Stăpânul şi</a:t>
            </a:r>
            <a:br/>
            <a:r>
              <a:t>Domnul tău, te-a izbăvit</a:t>
            </a:r>
            <a:br/>
            <a:r>
              <a:t>Şi vrea în tine</a:t>
            </a:r>
            <a:br/>
            <a:r>
              <a:t>Să vieţutască-acum!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