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Din adâncul iernii grele primăvara o aud,</a:t>
            </a:r>
            <a:br/>
            <a:r>
              <a:t>Deşi timpul pare-atât de lung</a:t>
            </a:r>
            <a:br/>
            <a:r>
              <a:t>Simt cum soarele-încălzeşte</a:t>
            </a:r>
            <a:br/>
            <a:r>
              <a:t>Deşi nu văd decât nori.</a:t>
            </a:r>
            <a:br/>
            <a:r>
              <a:t>Spune-mi, Doamne, când vii la noi ?</a:t>
            </a:r>
            <a:br/>
            <a:r>
              <a:t>Oceanul oglindeşte licărirea zorilor</a:t>
            </a:r>
            <a:br/>
            <a:r>
              <a:t>Şi eu cânt că ziua va veni.</a:t>
            </a:r>
            <a:br/>
            <a:r>
              <a:t>Simt cum soarele-ncălzeşte în pofida vremilor,</a:t>
            </a:r>
            <a:br/>
            <a:r>
              <a:t>Ziua-aceea când va veni 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/: Ochii îmi ridic şi mă uit către cer</a:t>
            </a:r>
            <a:br/>
            <a:r>
              <a:t>El va veni Isus Salvatorul,</a:t>
            </a:r>
            <a:br/>
            <a:r>
              <a:t>Nu mai este mult și semnele sunt tot mai clare</a:t>
            </a:r>
            <a:br/>
            <a:r>
              <a:t>El va veni! :/ El va veni!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Când privesc pe-ntreg pământul</a:t>
            </a:r>
            <a:br/>
            <a:r>
              <a:t>Pot să spun nu mai e mult</a:t>
            </a:r>
            <a:br/>
            <a:r>
              <a:t>Fiindcă timpul s-a apropiat.</a:t>
            </a:r>
            <a:br/>
            <a:r>
              <a:t>Peste tot în jur e foame</a:t>
            </a:r>
            <a:br/>
            <a:r>
              <a:t>Auzi moarte spre război,</a:t>
            </a:r>
            <a:br/>
            <a:r>
              <a:t>Ziua aceea... cât va mai fi?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