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Din cerul de sus</a:t>
            </a:r>
            <a:br/>
            <a:r>
              <a:t>Isus ne-a adus</a:t>
            </a:r>
            <a:br/>
            <a:r>
              <a:t>La toți Pace.</a:t>
            </a:r>
            <a:br/>
            <a:r>
              <a:t>/: Din greul păcat</a:t>
            </a:r>
            <a:br/>
            <a:r>
              <a:t>Prin cruce iertat</a:t>
            </a:r>
            <a:br/>
            <a:r>
              <a:t>Ne-a dat Pace.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De-L am pe Isus</a:t>
            </a:r>
            <a:br/>
            <a:r>
              <a:t>În suflet adus</a:t>
            </a:r>
            <a:br/>
            <a:r>
              <a:t>Eu am Pace.</a:t>
            </a:r>
            <a:br/>
            <a:r>
              <a:t>/: În luptă să fiu</a:t>
            </a:r>
            <a:br/>
            <a:r>
              <a:t>De teamă nu știu</a:t>
            </a:r>
            <a:br/>
            <a:r>
              <a:t>Căci am Pace.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Chiar de-mi ești dușman</a:t>
            </a:r>
            <a:br/>
            <a:r>
              <a:t>În vorbe și-n plan</a:t>
            </a:r>
            <a:br/>
            <a:r>
              <a:t>Eu am Pace.</a:t>
            </a:r>
            <a:br/>
            <a:r>
              <a:t>/: În cursa ce-mi vrei</a:t>
            </a:r>
            <a:br/>
            <a:r>
              <a:t>Și-n groapa cu lei</a:t>
            </a:r>
            <a:br/>
            <a:r>
              <a:t>Eu am Pace.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Eu pacea ți-o dau</a:t>
            </a:r>
            <a:br/>
            <a:r>
              <a:t>Și binele-ți vreau</a:t>
            </a:r>
            <a:br/>
            <a:r>
              <a:t>Căci am Pace.</a:t>
            </a:r>
            <a:br/>
            <a:r>
              <a:t>/: Ca tine am fost</a:t>
            </a:r>
            <a:br/>
            <a:r>
              <a:t>Hristos m-a întors</a:t>
            </a:r>
            <a:br/>
            <a:r>
              <a:t>Căci am Pace.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Curând voi pleca</a:t>
            </a:r>
            <a:br/>
            <a:r>
              <a:t>În patria mea</a:t>
            </a:r>
            <a:br/>
            <a:r>
              <a:t>Să am Pace.</a:t>
            </a:r>
            <a:br/>
            <a:r>
              <a:t>/: Acum cu-n sărut</a:t>
            </a:r>
            <a:br/>
            <a:r>
              <a:t>Vă las un salut</a:t>
            </a:r>
            <a:br/>
            <a:r>
              <a:t>Vă spun Pace!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