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Din mormântu-ntunecat,</a:t>
            </a:r>
            <a:br/>
            <a:r>
              <a:t>Azi Hristos a înviat;</a:t>
            </a:r>
            <a:br/>
            <a:r>
              <a:t>/: A-nviat, a-nviat,</a:t>
            </a:r>
            <a:br/>
            <a:r>
              <a:t>Lumea iar s-a luminat.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Îngerii din ceruri sus,</a:t>
            </a:r>
            <a:br/>
            <a:r>
              <a:t>Cântă Domnului Isus;</a:t>
            </a:r>
            <a:br/>
            <a:r>
              <a:t>/: Lui Isus, lui Isus,</a:t>
            </a:r>
            <a:br/>
            <a:r>
              <a:t>Ce viată a adus!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Iar noi toţi în lume jos,</a:t>
            </a:r>
            <a:br/>
            <a:r>
              <a:t>Dăm mărire lui Hristos;</a:t>
            </a:r>
            <a:br/>
            <a:r>
              <a:t>/: Lui Hristos, lui Hristos,</a:t>
            </a:r>
            <a:br/>
            <a:r>
              <a:t>Care din păcat ne-a scos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 cântăm: „Cu-adevărat,</a:t>
            </a:r>
            <a:br/>
            <a:r>
              <a:t>Azi Hristos a înviat!</a:t>
            </a:r>
            <a:br/>
            <a:r>
              <a:t>/: A-nviat, a-nviat,</a:t>
            </a:r>
            <a:br/>
            <a:r>
              <a:t>Viaţă veşnică ne-a dat!"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