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Doamne, Tu dai îndurare</a:t>
            </a:r>
            <a:br/>
            <a:r>
              <a:t>Celor ce o vor şi-o cer;</a:t>
            </a:r>
            <a:br/>
            <a:r>
              <a:t>Dăruieşte-mi-o şi mie,</a:t>
            </a:r>
            <a:br/>
            <a:r>
              <a:t>Fie-Ţi milă, altfel pier!</a:t>
            </a:r>
            <a:br/>
            <a:r>
              <a:t>Altfel pier, altfel pier,</a:t>
            </a:r>
            <a:br/>
            <a:r>
              <a:t>Fie-Ţi milă, altfel pier!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Am călcat a Ta voinţă,</a:t>
            </a:r>
            <a:br/>
            <a:r>
              <a:t>Am umblat pe calea rea;</a:t>
            </a:r>
            <a:br/>
            <a:r>
              <a:t>Ar fi drept să-mi dai pedeapsă,</a:t>
            </a:r>
            <a:br/>
            <a:r>
              <a:t>Dar cer îndurarea Ta!</a:t>
            </a:r>
            <a:br/>
            <a:r>
              <a:t>O, Îţi cer, o, Îţi cer,</a:t>
            </a:r>
            <a:br/>
            <a:r>
              <a:t>Îţi cer îndurarea Ta!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Cu-al Tău sânge curs pe cruce,</a:t>
            </a:r>
            <a:br/>
            <a:r>
              <a:t>Spală şi al meu păcat!</a:t>
            </a:r>
            <a:br/>
            <a:r>
              <a:t>Cu-al Tău Duh mă înnoieşte,</a:t>
            </a:r>
            <a:br/>
            <a:r>
              <a:t>Mă condu pe drum curat!</a:t>
            </a:r>
            <a:br/>
            <a:r>
              <a:t>Mă condu, mă condu,</a:t>
            </a:r>
            <a:br/>
            <a:r>
              <a:t>Mă condu pe drum curat!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După Tine însetez eu,</a:t>
            </a:r>
            <a:br/>
            <a:r>
              <a:t>După Sfântul Tău Cuvânt;</a:t>
            </a:r>
            <a:br/>
            <a:r>
              <a:t>Mă păstrează lângă Tine</a:t>
            </a:r>
            <a:br/>
            <a:r>
              <a:t>Cât voi fi pe-acest pământ!</a:t>
            </a:r>
            <a:br/>
            <a:r>
              <a:t>Cât voi fi, cât voi fi,</a:t>
            </a:r>
            <a:br/>
            <a:r>
              <a:t>Cât voi fi pe-acest pământ!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