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Tu m-ai făcut din ţărână</a:t>
            </a:r>
            <a:br/>
            <a:r>
              <a:t>Și-n adânc mi-ai turnat veşnicia,</a:t>
            </a:r>
            <a:br/>
            <a:r>
              <a:t>/: Dar în mine-o făptură păgână</a:t>
            </a:r>
            <a:br/>
            <a:r>
              <a:t>Zi şi noapte îşi cere simbria.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sunt, Doamne, decât o suflare,</a:t>
            </a:r>
            <a:br/>
            <a:r>
              <a:t>„Decât carne, cu multe păcate,</a:t>
            </a:r>
            <a:br/>
            <a:r>
              <a:t>/: Dar Te caut cu dor şi oftare</a:t>
            </a:r>
            <a:br/>
            <a:r>
              <a:t>Să-mi dai forma trăirii curate.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 ajunge chiar singur pe ape</a:t>
            </a:r>
            <a:br/>
            <a:r>
              <a:t>Într-o lume de răni şi suspine,</a:t>
            </a:r>
            <a:br/>
            <a:r>
              <a:t>/: Dacă nu Te-aş simţi pe aproape,</a:t>
            </a:r>
            <a:br/>
            <a:r>
              <a:t>Dacă nu Te-aş avea lângă mine.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sunt scurgerea, aburul, clipa,</a:t>
            </a:r>
            <a:br/>
            <a:r>
              <a:t>Sunt doar lutul, iar Tu eşti Olarul</a:t>
            </a:r>
            <a:br/>
            <a:r>
              <a:t>/: Ocroteşte-mă, Doamne, cu aripa,</a:t>
            </a:r>
            <a:br/>
            <a:r>
              <a:t>Dăltuieşte-mi făptura cu harul.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