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bunătatea Ta îmi cuprinde inima</a:t>
            </a:r>
            <a:br/>
            <a:r>
              <a:t>Şi mă face fericit, Domnul meu iubit.</a:t>
            </a:r>
            <a:br/>
            <a:r>
              <a:t>De cu zori până-n apus numai harul Tău Isus</a:t>
            </a:r>
            <a:br/>
            <a:r>
              <a:t>Îmi sfinţeşte inima și viaţa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N-ai în lume-asemănare,</a:t>
            </a:r>
            <a:br/>
            <a:r>
              <a:t>Nu e nimenea sub soare,</a:t>
            </a:r>
            <a:br/>
            <a:r>
              <a:t>Nici in cer, nici pe pământ…</a:t>
            </a:r>
            <a:br/>
            <a:r>
              <a:t>Cât eşti Tu de sfânt!</a:t>
            </a:r>
            <a:br/>
            <a:r>
              <a:t>Dragostea-Ţi mă copleşeşte,</a:t>
            </a:r>
            <a:br/>
            <a:r>
              <a:t>Pacea Ta mă linişteşte,</a:t>
            </a:r>
            <a:br/>
            <a:r>
              <a:t>Harul Tău îmi dă avânt</a:t>
            </a:r>
            <a:br/>
            <a:r>
              <a:t>Tot mai mult să-Ţi cânt.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Norii negri când apar,</a:t>
            </a:r>
            <a:br/>
            <a:r>
              <a:t>Tu îmi eşti un veşnic far,</a:t>
            </a:r>
            <a:br/>
            <a:r>
              <a:t>Drumul Tu-mi călăuzeşti şi mă ocroteşti.</a:t>
            </a:r>
            <a:br/>
            <a:r>
              <a:t>Şi din arșiță Îţi cânt numai Ţie, Doamne Sfânt,</a:t>
            </a:r>
            <a:br/>
            <a:r>
              <a:t>Din izvorul Tău ceresc sufletu-mi sfinţesc.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N-ai în lume-asemănare,</a:t>
            </a:r>
            <a:br/>
            <a:r>
              <a:t> Nu e nimenea sub soare,</a:t>
            </a:r>
            <a:br/>
            <a:r>
              <a:t> Nici in cer, nici pe pământ…</a:t>
            </a:r>
            <a:br/>
            <a:r>
              <a:t> Cât eşti Tu de sfânt!</a:t>
            </a:r>
            <a:br/>
            <a:r>
              <a:t> Dragostea-Ţi mă copleşeşte,</a:t>
            </a:r>
            <a:br/>
            <a:r>
              <a:t> Pacea Ta mă linişteşte,</a:t>
            </a:r>
            <a:br/>
            <a:r>
              <a:t> Harul Tău îmi dă avânt</a:t>
            </a:r>
            <a:br/>
            <a:r>
              <a:t> Tot mai mult să-Ţi cânt.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pune-n gura mea totdeauna lauda Ta,</a:t>
            </a:r>
            <a:br/>
            <a:r>
              <a:t>Numai Ţie vreau să-Ţi cânt pe acest pământ.</a:t>
            </a:r>
            <a:br/>
            <a:r>
              <a:t>Până-n zori când vei veni Numele Tău voi slăvi,</a:t>
            </a:r>
            <a:br/>
            <a:r>
              <a:t>Asta-i fericirea mea să-Ţi cânt slava 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N-ai în lume-asemănare,</a:t>
            </a:r>
            <a:br/>
            <a:r>
              <a:t> Nu e nimenea sub soare,</a:t>
            </a:r>
            <a:br/>
            <a:r>
              <a:t> Nici in cer, nici pe pământ…</a:t>
            </a:r>
            <a:br/>
            <a:r>
              <a:t> Cât eşti Tu de sfânt!</a:t>
            </a:r>
            <a:br/>
            <a:r>
              <a:t> Dragostea-Ţi mă copleşeşte,</a:t>
            </a:r>
            <a:br/>
            <a:r>
              <a:t> Pacea Ta mă linişteşte,</a:t>
            </a:r>
            <a:br/>
            <a:r>
              <a:t> Harul Tău îmi dă avânt</a:t>
            </a:r>
            <a:br/>
            <a:r>
              <a:t> Tot mai mult să-Ţi cânt.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