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dacă ascult de Tine</a:t>
            </a:r>
            <a:br/>
            <a:r>
              <a:t>Tu mergi înaintea mea</a:t>
            </a:r>
            <a:br/>
            <a:r>
              <a:t>Şi orice piedică ce-mi vine (bis)</a:t>
            </a:r>
            <a:br/>
            <a:r>
              <a:t>Mâna Ta o va cădea.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Doamne de Te ascult,</a:t>
            </a:r>
            <a:br/>
            <a:r>
              <a:t>Tu-mi vei da mai mult,</a:t>
            </a:r>
            <a:br/>
            <a:r>
              <a:t>Har şi binecuvântări</a:t>
            </a:r>
            <a:br/>
            <a:r>
              <a:t>Pe ale cerului cărări.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mergi pururea-nainte</a:t>
            </a:r>
            <a:br/>
            <a:r>
              <a:t>Ca lumina-n mersul ei</a:t>
            </a:r>
            <a:br/>
            <a:r>
              <a:t>Şi să merg şi eu Părinte (bis)</a:t>
            </a:r>
            <a:br/>
            <a:r>
              <a:t>După Tine, Tu îmi ceri.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Drumul Tău e pe la cruce</a:t>
            </a:r>
            <a:br/>
            <a:r>
              <a:t>Dar vreau să păşesc pe el</a:t>
            </a:r>
            <a:br/>
            <a:r>
              <a:t>Căci în suflet îmi aduce (bis)</a:t>
            </a:r>
            <a:br/>
            <a:r>
              <a:t>Pacea Ta în orice fel.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Am lumină şi putere</a:t>
            </a:r>
            <a:br/>
            <a:r>
              <a:t>Când Cuvântul Tău îl ţin.</a:t>
            </a:r>
            <a:br/>
            <a:r>
              <a:t>Doamne atunci mergi cu plăcere (bis)</a:t>
            </a:r>
            <a:br/>
            <a:r>
              <a:t>Înaintea mea deplin.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