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eu Te rog fierbinte</a:t>
            </a:r>
            <a:br/>
            <a:r>
              <a:t>Darul Tău să-mi dăruieşti,</a:t>
            </a:r>
            <a:br/>
            <a:r>
              <a:t>Darul dragostei de Tine,</a:t>
            </a:r>
            <a:br/>
            <a:r>
              <a:t>Şi de cei din jurul meu,</a:t>
            </a:r>
            <a:br/>
            <a:r>
              <a:t>O! iubire, foc puternic,</a:t>
            </a:r>
            <a:br/>
            <a:r>
              <a:t>Arde egoismul meu!</a:t>
            </a:r>
            <a:br/>
            <a:r>
              <a:t>Fă-mă-n stare să-ndur totul</a:t>
            </a:r>
            <a:br/>
            <a:r>
              <a:t>Mulţumit în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mă rog eu pentru alţii,</a:t>
            </a:r>
            <a:br/>
            <a:r>
              <a:t>Să nu fiu invidios;</a:t>
            </a:r>
            <a:br/>
            <a:r>
              <a:t>Lauda să mă smerească,</a:t>
            </a:r>
            <a:br/>
            <a:r>
              <a:t>Nu să fiu orgolios!</a:t>
            </a:r>
            <a:br/>
            <a:r>
              <a:t>O! iubire, dă-mi putere</a:t>
            </a:r>
            <a:br/>
            <a:r>
              <a:t>Să iubesc şi pe cei răi!</a:t>
            </a:r>
            <a:br/>
            <a:r>
              <a:t>Pentru cei ce fac să sufăr</a:t>
            </a:r>
            <a:br/>
            <a:r>
              <a:t>Să mă rog lui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Faţă de-atâta durere!</a:t>
            </a:r>
            <a:br/>
            <a:r>
              <a:t>Ce se vede-n jurul meu,</a:t>
            </a:r>
            <a:br/>
            <a:r>
              <a:t>Tu eşti leacul cel puternic,</a:t>
            </a:r>
            <a:br/>
            <a:r>
              <a:t>Dragoste din Dumnezeu.</a:t>
            </a:r>
            <a:br/>
            <a:r>
              <a:t>Viaţa mea clipă de clipă</a:t>
            </a:r>
            <a:br/>
            <a:r>
              <a:t>Să mi-o iei în slujba Ta;</a:t>
            </a:r>
            <a:br/>
            <a:r>
              <a:t>Raza Ta fără-ncetare</a:t>
            </a:r>
            <a:br/>
            <a:r>
              <a:t>Strălucească-n viaţa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