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Doamne-al slavei, Te mărim,</a:t>
            </a:r>
            <a:br/>
            <a:r>
              <a:t>Căci din morţi ai înviat</a:t>
            </a:r>
            <a:br/>
            <a:r>
              <a:t>Şi la cer Te-ai înălţat,</a:t>
            </a:r>
            <a:br/>
            <a:r>
              <a:t>Cel ce-n cer eşti proslăvit,</a:t>
            </a:r>
            <a:br/>
            <a:r>
              <a:t>Ţie slavă îţi cântăm</a:t>
            </a:r>
            <a:br/>
            <a:r>
              <a:t>Şi cu toţi Te lăudăm.</a:t>
            </a:r>
            <a:br/>
            <a:r>
              <a:t>Ţie slavă îţi cântăm</a:t>
            </a:r>
            <a:br/>
            <a:r>
              <a:t>Și cu toți Te lăudăm.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lucrarea Ţi-ai sfârşit</a:t>
            </a:r>
            <a:br/>
            <a:r>
              <a:t>Şi pe noi ne-ai mântuit.</a:t>
            </a:r>
            <a:br/>
            <a:r>
              <a:t>Tu-Mpăratul uns şi Sfânt</a:t>
            </a:r>
            <a:br/>
            <a:r>
              <a:t>Şi cu slavă-ncununat,</a:t>
            </a:r>
            <a:br/>
            <a:r>
              <a:t>Domn moştenitor a tot,</a:t>
            </a:r>
            <a:br/>
            <a:r>
              <a:t>Cum ai fost batjocorit!</a:t>
            </a:r>
            <a:br/>
            <a:r>
              <a:t>Domn moştenitor a tot,</a:t>
            </a:r>
            <a:br/>
            <a:r>
              <a:t>Cum ai fost batjocorit!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Lepădat de cei pe care</a:t>
            </a:r>
            <a:br/>
            <a:r>
              <a:t>Ai venit să-i mântuieşti,</a:t>
            </a:r>
            <a:br/>
            <a:r>
              <a:t>Domnul Vieţii – morţii dat,</a:t>
            </a:r>
            <a:br/>
            <a:r>
              <a:t>Pus pe lemn, crucificat –</a:t>
            </a:r>
            <a:br/>
            <a:r>
              <a:t>Ţie cinste azi Îţi dăm!</a:t>
            </a:r>
            <a:br/>
            <a:r>
              <a:t>Te slăvim acum şi-n veci!</a:t>
            </a:r>
            <a:br/>
            <a:r>
              <a:t>Ţie cinste azi Îţi dăm!</a:t>
            </a:r>
            <a:br/>
            <a:r>
              <a:t>Te slăvim acum şi-n veci!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Cel de Tatăl preaiubit</a:t>
            </a:r>
            <a:br/>
            <a:r>
              <a:t>Cât de mult ai suferit!</a:t>
            </a:r>
            <a:br/>
            <a:r>
              <a:t>Te mărim acum cu toţi</a:t>
            </a:r>
            <a:br/>
            <a:r>
              <a:t>Şi de Tine ne-amintim,</a:t>
            </a:r>
            <a:br/>
            <a:r>
              <a:t>Căci păcatul ne-ai purtat</a:t>
            </a:r>
            <a:br/>
            <a:r>
              <a:t>Şi de moarte ne-ai scăpat.</a:t>
            </a:r>
            <a:br/>
            <a:r>
              <a:t>Căci păcatul ne-ai purtat</a:t>
            </a:r>
            <a:br/>
            <a:r>
              <a:t>Şi de moarte ne-ai scăpat.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Tu în slavă veşnică</a:t>
            </a:r>
            <a:br/>
            <a:r>
              <a:t>Şi nespuse străluciri,</a:t>
            </a:r>
            <a:br/>
            <a:r>
              <a:t>Reveni-vei în curând,</a:t>
            </a:r>
            <a:br/>
            <a:r>
              <a:t>O! Hristosul Domnului,</a:t>
            </a:r>
            <a:br/>
            <a:r>
              <a:t>Îmbrăcând, în slava Ta,</a:t>
            </a:r>
            <a:br/>
            <a:r>
              <a:t>Şi pe toţi ai Tăi iubiţi.</a:t>
            </a:r>
            <a:br/>
            <a:r>
              <a:t>Îmbrăcând, în slava Ta,</a:t>
            </a:r>
            <a:br/>
            <a:r>
              <a:t>Şi pe toţi ai Tăi iubiţi.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