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din cer va veni în curând</a:t>
            </a:r>
            <a:br/>
            <a:r>
              <a:t>Şi s-ar putea chiar azi.</a:t>
            </a:r>
            <a:br/>
            <a:r>
              <a:t>O! ce frumos ar fi dac-ar veni,</a:t>
            </a:r>
            <a:br/>
            <a:r>
              <a:t>Dac-ar veni chiar azi.</a:t>
            </a:r>
            <a:br/>
            <a:r>
              <a:t>Toţi ai Lui L-ar vedea chiar azi,</a:t>
            </a:r>
            <a:br/>
            <a:r>
              <a:t>Toţi ar fi proslăviţi chiar astăzi</a:t>
            </a:r>
            <a:br/>
            <a:r>
              <a:t>Şi L-ar întâmpina în nori,</a:t>
            </a:r>
            <a:br/>
            <a:r>
              <a:t>Dac-ar veni chiar azi.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Aleluia! Vine Isus curând!</a:t>
            </a:r>
            <a:br/>
            <a:r>
              <a:t>Aleluia! Şi noi Îl vom vedea!</a:t>
            </a:r>
            <a:br/>
            <a:r>
              <a:t>Aleluia! Şi vom pleca cu El!</a:t>
            </a:r>
            <a:br/>
            <a:r>
              <a:t>Aleluia! O, de-ar veni chiar azi!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Acolo-n cer, răul nu va mai fi.</a:t>
            </a:r>
            <a:br/>
            <a:r>
              <a:t>O! de-ar veni chiar azi!</a:t>
            </a:r>
            <a:br/>
            <a:r>
              <a:t>Nici un păcat, nici chin, ci doar Isus</a:t>
            </a:r>
            <a:br/>
            <a:r>
              <a:t>O! de-ar veni chiar azi!</a:t>
            </a:r>
            <a:br/>
            <a:r>
              <a:t>Sufletul nostru-i plin de dor</a:t>
            </a:r>
            <a:br/>
            <a:r>
              <a:t>Dup-acest loc de fericire;</a:t>
            </a:r>
            <a:br/>
            <a:r>
              <a:t>Şi pân-atunci mult nu mai e.</a:t>
            </a:r>
            <a:br/>
            <a:r>
              <a:t>O! de-ar veni chiar azi!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Aleluia! Vine Isus curând!</a:t>
            </a:r>
            <a:br/>
            <a:r>
              <a:t>Aleluia! Şi noi Îl vom vedea!</a:t>
            </a:r>
            <a:br/>
            <a:r>
              <a:t>Aleluia! Şi vom pleca cu El!</a:t>
            </a:r>
            <a:br/>
            <a:r>
              <a:t>Aleluia! O, de-ar veni chiar azi!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va găsi Isus gata pe-ai Săi,</a:t>
            </a:r>
            <a:br/>
            <a:r>
              <a:t>Dac-ar veni chiar azi?</a:t>
            </a:r>
            <a:br/>
            <a:r>
              <a:t>Veghind, cu toţi, în aşteptarea Lui,</a:t>
            </a:r>
            <a:br/>
            <a:r>
              <a:t>Dac-ar veni chiar azi?</a:t>
            </a:r>
            <a:br/>
            <a:r>
              <a:t>Suntem noi toţi încredinţaţi</a:t>
            </a:r>
            <a:br/>
            <a:r>
              <a:t>Că vom fi luaţi în cer cu El azi</a:t>
            </a:r>
            <a:br/>
            <a:r>
              <a:t>Şi c-am putea pleca cu El,</a:t>
            </a:r>
            <a:br/>
            <a:r>
              <a:t>Dac-ar veni chiar azi?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Aleluia! Vine Isus curând!</a:t>
            </a:r>
            <a:br/>
            <a:r>
              <a:t>Aleluia! Şi noi Îl vom vedea!</a:t>
            </a:r>
            <a:br/>
            <a:r>
              <a:t>Aleluia! Şi vom pleca cu El!</a:t>
            </a:r>
            <a:br/>
            <a:r>
              <a:t>Aleluia! O, de-ar veni chiar azi!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