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nostru fie cu noi toţi!</a:t>
            </a:r>
            <a:br/>
            <a:r>
              <a:t>Pân' la-a noastră revedere,</a:t>
            </a:r>
            <a:br/>
            <a:r>
              <a:t>Har şi pace şi putere,</a:t>
            </a:r>
            <a:br/>
            <a:r>
              <a:t>Să ne dea Domnul</a:t>
            </a:r>
            <a:br/>
            <a:r>
              <a:t>Hristos la toţi!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Sus, în cer, sus, în cer,</a:t>
            </a:r>
            <a:br/>
            <a:r>
              <a:t>Ne vom revedea cu toţi;</a:t>
            </a:r>
            <a:br/>
            <a:r>
              <a:t>Sus, în cer, sus, în cer,</a:t>
            </a:r>
            <a:br/>
            <a:r>
              <a:t>Pururea vom fi nedespărţiţi.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nostru fie cu noi toţi!</a:t>
            </a:r>
            <a:br/>
            <a:r>
              <a:t>Aripa-I să ne umbrească,</a:t>
            </a:r>
            <a:br/>
            <a:r>
              <a:t>Viaţă sfântă şi cerească</a:t>
            </a:r>
            <a:br/>
            <a:r>
              <a:t>Să ne dea Domnul Hristos la toţi!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Sus, în cer, sus, în cer,</a:t>
            </a:r>
            <a:br/>
            <a:r>
              <a:t>Ne vom revedea cu toţi;</a:t>
            </a:r>
            <a:br/>
            <a:r>
              <a:t>Sus, în cer, sus, în cer,</a:t>
            </a:r>
            <a:br/>
            <a:r>
              <a:t>Pururea vom fi nedespărţiţi.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nostru fie cu noi toţi!</a:t>
            </a:r>
            <a:br/>
            <a:r>
              <a:t>Când ne-ameninţă furtună,</a:t>
            </a:r>
            <a:br/>
            <a:r>
              <a:t>Ocrotire cu-a Sa mână</a:t>
            </a:r>
            <a:br/>
            <a:r>
              <a:t>Să ne dea Domnul</a:t>
            </a:r>
            <a:br/>
            <a:r>
              <a:t>Hristos la toţi!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Sus, în cer, sus, în cer,</a:t>
            </a:r>
            <a:br/>
            <a:r>
              <a:t>Ne vom revedea cu toţi;</a:t>
            </a:r>
            <a:br/>
            <a:r>
              <a:t>Sus, în cer, sus, în cer,</a:t>
            </a:r>
            <a:br/>
            <a:r>
              <a:t>Pururea vom fi nedespărţiţi.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Domnul nostru fie cu noi toţi!</a:t>
            </a:r>
            <a:br/>
            <a:r>
              <a:t>Să lucrăm cu stăruinţă!</a:t>
            </a:r>
            <a:br/>
            <a:r>
              <a:t>Biruinţă, prin credinţă,</a:t>
            </a:r>
            <a:br/>
            <a:r>
              <a:t>Să ne dea Domnul</a:t>
            </a:r>
            <a:br/>
            <a:r>
              <a:t>Hristos la toţi!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Sus, în cer, sus, în cer,</a:t>
            </a:r>
            <a:br/>
            <a:r>
              <a:t>Ne vom revedea cu toţi;</a:t>
            </a:r>
            <a:br/>
            <a:r>
              <a:t>Sus, în cer, sus, în cer,</a:t>
            </a:r>
            <a:br/>
            <a:r>
              <a:t>Pururea vom fi nedespărţiţi.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