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stă în fruntea oastei Lui</a:t>
            </a:r>
            <a:br/>
            <a:r>
              <a:t>Nimeni nu o poate birui,</a:t>
            </a:r>
            <a:br/>
            <a:r>
              <a:t>Pretutindeni Slava Lui se va vedea.</a:t>
            </a:r>
            <a:br/>
            <a:r>
              <a:t>Tu să porţi al biruinţei steag</a:t>
            </a:r>
            <a:br/>
            <a:r>
              <a:t>Slavă Lui! Isus a câştigat!</a:t>
            </a:r>
            <a:br/>
            <a:r>
              <a:t>Nici o armă nu-i mai tare ca a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Un Domn triumfător e Isus!</a:t>
            </a:r>
            <a:br/>
            <a:r>
              <a:t>Noi Îl urmăm unde ne duce,</a:t>
            </a:r>
            <a:br/>
            <a:r>
              <a:t>Vrăjmaşii nu se pot împotrivi!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Stăm în oastea biruinţei Lui</a:t>
            </a:r>
            <a:br/>
            <a:r>
              <a:t>Se descoperă Domnia Lui,</a:t>
            </a:r>
            <a:br/>
            <a:r>
              <a:t>Să intrăm în ţara care ne-a promis.</a:t>
            </a:r>
            <a:br/>
            <a:r>
              <a:t>Tu să porţi al biruinţei steag</a:t>
            </a:r>
            <a:br/>
            <a:r>
              <a:t>Slavă Lui! Isus a câştigat!</a:t>
            </a:r>
            <a:br/>
            <a:r>
              <a:t>Nici o armă nu-i mai tare ca 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