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Doresc a Tale daruri scump Isuse,</a:t>
            </a:r>
            <a:br/>
            <a:r>
              <a:t>Doresc a harului Tău bucurii.</a:t>
            </a:r>
            <a:br/>
            <a:r>
              <a:t>/: Dar mult mai mult ca darurile-aduse,</a:t>
            </a:r>
            <a:br/>
            <a:r>
              <a:t>Pe Tine Te doresc, al meu să fii.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fără Tine, darurile Tale</a:t>
            </a:r>
            <a:br/>
            <a:r>
              <a:t>Sunt seci şi moarte, fără niciun preţ.</a:t>
            </a:r>
            <a:br/>
            <a:r>
              <a:t>/: Cu Tine ceru-I plin de osanale,</a:t>
            </a:r>
            <a:br/>
            <a:r>
              <a:t>Prin Tine, el devine-un cer măreţ…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Acolo unde este-a Ta fiinţă,</a:t>
            </a:r>
            <a:br/>
            <a:r>
              <a:t>Chiar iadul se preface-n loc divin.</a:t>
            </a:r>
            <a:br/>
            <a:r>
              <a:t>/: Din întuneric gros, din nefiinţă,</a:t>
            </a:r>
            <a:br/>
            <a:r>
              <a:t>Tu faci lumină, viaţă, cer senin.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Un cer şi-o mântuire fără Tine,</a:t>
            </a:r>
            <a:br/>
            <a:r>
              <a:t>Eu niciodată, Doamne, nu doresc</a:t>
            </a:r>
            <a:br/>
            <a:r>
              <a:t>/: Căci nu e cer acolo pentru mine</a:t>
            </a:r>
            <a:br/>
            <a:r>
              <a:t>Când ochii mei cu-ai Tăi nu se-ntâlnesc!...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Tine am pe veci deplin Isuse,</a:t>
            </a:r>
            <a:br/>
            <a:r>
              <a:t>Şi cer şi-a mântuirii bucurii.</a:t>
            </a:r>
            <a:br/>
            <a:r>
              <a:t>/: Chiar azi când trec prin suferinţi nespuse</a:t>
            </a:r>
            <a:br/>
            <a:r>
              <a:t>Îţi simt dulceaţa sfintei părtăşii!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