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 pe Însuşi Fiul Său L-a dat,</a:t>
            </a:r>
            <a:br/>
            <a:r>
              <a:t>Cu-al Lui sânge ne-a răscumpărat.</a:t>
            </a:r>
            <a:br/>
            <a:r>
              <a:t>Azi El ne priveşte în Isus Hristos,</a:t>
            </a:r>
            <a:br/>
            <a:r>
              <a:t>Curăţiţi în totul de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Slavă, Mielului 'junghiat,</a:t>
            </a:r>
            <a:br/>
            <a:r>
              <a:t>Căci El morţii pentru noi S-a dat!</a:t>
            </a:r>
            <a:br/>
            <a:r>
              <a:t>Cu-al Său sânge ce pe cruce l-a vărsat</a:t>
            </a:r>
            <a:br/>
            <a:r>
              <a:t>Pentru Tatăl ne-a răscumpărat.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vreun nor de trece între El şi noi</a:t>
            </a:r>
            <a:br/>
            <a:r>
              <a:t>El rămane-Acelaşi pentru noi;</a:t>
            </a:r>
            <a:br/>
            <a:r>
              <a:t>Chiar de ne pârăşte răul de Vrajmaş,</a:t>
            </a:r>
            <a:br/>
            <a:r>
              <a:t>Neschimbată e iubirea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Slavă, Mielului 'junghiat,</a:t>
            </a:r>
            <a:br/>
            <a:r>
              <a:t>Căci El morţii pentru noi S-a dat!</a:t>
            </a:r>
            <a:br/>
            <a:r>
              <a:t>Cu-al Său sânge ce pe cruce l-a vărsat</a:t>
            </a:r>
            <a:br/>
            <a:r>
              <a:t>Pentru Tatăl ne-a răscumpărat.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dacă pieri-va lumea ce-o vedem,</a:t>
            </a:r>
            <a:br/>
            <a:r>
              <a:t>Noi ne-ncredem în Hristos şi-atunci.</a:t>
            </a:r>
            <a:br/>
            <a:r>
              <a:t>Adăpostul nostru e-n iubirea Lui,</a:t>
            </a:r>
            <a:br/>
            <a:r>
              <a:t>Căci El viaţa cea de veci ne-a dat.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Slavă, Mielului 'junghiat,</a:t>
            </a:r>
            <a:br/>
            <a:r>
              <a:t>Căci El morţii pentru noi S-a dat!</a:t>
            </a:r>
            <a:br/>
            <a:r>
              <a:t>Cu-al Său sânge ce pe cruce l-a vărsat</a:t>
            </a:r>
            <a:br/>
            <a:r>
              <a:t>Pentru Tatăl ne-a răscumpărat.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curând, în slavă, noi vom fi cu El</a:t>
            </a:r>
            <a:br/>
            <a:r>
              <a:t>Şi-om cânta de-a pururi lui Isus:</a:t>
            </a:r>
            <a:br/>
            <a:r>
              <a:t>“Vrednic este Mielul care-a fost 'junghiat</a:t>
            </a:r>
            <a:br/>
            <a:r>
              <a:t>Slavă să-I aducem Lui in veci!”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Slavă! Slavă, Mielului 'junghiat,</a:t>
            </a:r>
            <a:br/>
            <a:r>
              <a:t>Căci El morţii pentru noi S-a dat!</a:t>
            </a:r>
            <a:br/>
            <a:r>
              <a:t>Cu-al Său sânge ce pe cruce l-a vărsat</a:t>
            </a:r>
            <a:br/>
            <a:r>
              <a:t>Pentru Tatăl ne-a răscumpărat.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