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Dumnezeul meu, Te laud</a:t>
            </a:r>
            <a:br/>
            <a:r>
              <a:t>Și pe-a vieții mele strune</a:t>
            </a:r>
            <a:br/>
            <a:r>
              <a:t>Tot mai nouă și mai vie</a:t>
            </a:r>
            <a:br/>
            <a:r>
              <a:t>Lauda Ta să răsune!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Lăudat, lăudat,</a:t>
            </a:r>
            <a:br/>
            <a:r>
              <a:t>Fii în veci lăudat!</a:t>
            </a:r>
            <a:br/>
            <a:r>
              <a:t>Dumnezeu, Tatăl meu, lăudat.</a:t>
            </a:r>
            <a:br/>
            <a:r>
              <a:t>Lăudat, lăudat,</a:t>
            </a:r>
            <a:br/>
            <a:r>
              <a:t>Fii în veci lăudat!</a:t>
            </a:r>
            <a:br/>
            <a:r>
              <a:t>Dumnezeu, Tatăl meu, lăudat.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 îndurarea sfântă,</a:t>
            </a:r>
            <a:br/>
            <a:r>
              <a:t>Care mă păstrează-n Tine,</a:t>
            </a:r>
            <a:br/>
            <a:r>
              <a:t>Ca să nu-mi abat viața</a:t>
            </a:r>
            <a:br/>
            <a:r>
              <a:t>Pe cărările străine.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Lăudat, lăudat,</a:t>
            </a:r>
            <a:br/>
            <a:r>
              <a:t>Fii în veci lăudat!</a:t>
            </a:r>
            <a:br/>
            <a:r>
              <a:t>Dumnezeu, Tatăl meu, lăudat.</a:t>
            </a:r>
            <a:br/>
            <a:r>
              <a:t>Lăudat, lăudat,</a:t>
            </a:r>
            <a:br/>
            <a:r>
              <a:t>Fii în veci lăudat!</a:t>
            </a:r>
            <a:br/>
            <a:r>
              <a:t>Dumnezeu, Tatăl meu, lăudat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 jertfa Ta cea mare,</a:t>
            </a:r>
            <a:br/>
            <a:r>
              <a:t>Darul darurilor Tale,</a:t>
            </a:r>
            <a:br/>
            <a:r>
              <a:t>Prețul mântuirii mele</a:t>
            </a:r>
            <a:br/>
            <a:r>
              <a:t>Din a morții-adâncă vale.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Lăudat, lăudat,</a:t>
            </a:r>
            <a:br/>
            <a:r>
              <a:t>Fii în veci lăudat!</a:t>
            </a:r>
            <a:br/>
            <a:r>
              <a:t>Dumnezeu, Tatăl meu, lăudat.</a:t>
            </a:r>
            <a:br/>
            <a:r>
              <a:t>Lăudat, lăudat,</a:t>
            </a:r>
            <a:br/>
            <a:r>
              <a:t>Fii în veci lăudat!</a:t>
            </a:r>
            <a:br/>
            <a:r>
              <a:t>Dumnezeu, Tatăl meu, lăudat.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Dumnezeul meu, Te laud,</a:t>
            </a:r>
            <a:br/>
            <a:r>
              <a:t>Și vreau să aprinzi în mine,</a:t>
            </a:r>
            <a:br/>
            <a:r>
              <a:t>Necurmat și mai puternic</a:t>
            </a:r>
            <a:br/>
            <a:r>
              <a:t>Gândul laudei spre Tine.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Lăudat, lăudat,</a:t>
            </a:r>
            <a:br/>
            <a:r>
              <a:t>Fii în veci lăudat!</a:t>
            </a:r>
            <a:br/>
            <a:r>
              <a:t>Dumnezeu, Tatăl meu, lăudat.</a:t>
            </a:r>
            <a:br/>
            <a:r>
              <a:t>Lăudat, lăudat,</a:t>
            </a:r>
            <a:br/>
            <a:r>
              <a:t>Fii în veci lăudat!</a:t>
            </a:r>
            <a:br/>
            <a:r>
              <a:t>Dumnezeu, Tatăl meu, lăudat.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