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Dumnezeule, la Tine</a:t>
            </a:r>
            <a:br/>
            <a:r>
              <a:t>Sufletul eu mi-l înalţ:</a:t>
            </a:r>
            <a:br/>
            <a:r>
              <a:t>Să nu fiu dat de ruşine,</a:t>
            </a:r>
            <a:br/>
            <a:r>
              <a:t>Să scap de vrăjmaşii mei!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Căci în Tine mă încred</a:t>
            </a:r>
            <a:br/>
            <a:r>
              <a:t>Şi vreau călăuzirea Ta</a:t>
            </a:r>
            <a:br/>
            <a:r>
              <a:t>Mântuire Tu mi-ai dat</a:t>
            </a:r>
            <a:br/>
            <a:r>
              <a:t>Şi eşti Domnul vieţii mele.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Bunătatea şi-ndurarea</a:t>
            </a:r>
            <a:br/>
            <a:r>
              <a:t>De la Tine vin în dar;</a:t>
            </a:r>
            <a:br/>
            <a:r>
              <a:t>Adevăr şi mântuire</a:t>
            </a:r>
            <a:br/>
            <a:r>
              <a:t>Curg din tronul Tău de har.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al meu trecut l-ai şters</a:t>
            </a:r>
            <a:br/>
            <a:r>
              <a:t>Şi viaţă nouă Tu mi-ai dat</a:t>
            </a:r>
            <a:br/>
            <a:r>
              <a:t>M-ai făcut copilul Tău,</a:t>
            </a:r>
            <a:br/>
            <a:r>
              <a:t>Mai mult: şi preot şi-mpărat.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eşti cel mai bun prieten</a:t>
            </a:r>
            <a:br/>
            <a:r>
              <a:t>Pentru cei ce Te iubesc;</a:t>
            </a:r>
            <a:br/>
            <a:r>
              <a:t>Scoţi din laţ şi dai odihnă</a:t>
            </a:r>
            <a:br/>
            <a:r>
              <a:t>Tuturora ce-Ţi slujesc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Sufletul să mi-l păzeşti</a:t>
            </a:r>
            <a:br/>
            <a:r>
              <a:t>Şi ocrotire să-mi aduci;</a:t>
            </a:r>
            <a:br/>
            <a:r>
              <a:t>Ţine-mă neprihănit,</a:t>
            </a:r>
            <a:br/>
            <a:r>
              <a:t>Până voi veni la Tine!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