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 o Stâncă ce de veacuri</a:t>
            </a:r>
            <a:br/>
            <a:r>
              <a:t>Stă în valuri, neclintit,</a:t>
            </a:r>
            <a:br/>
            <a:r>
              <a:t>Adăpost oricărui suflet</a:t>
            </a:r>
            <a:br/>
            <a:r>
              <a:t>Care-i luat de-al vieţii val.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Stânca mea, a mea cetate</a:t>
            </a:r>
            <a:br/>
            <a:r>
              <a:t>Locul meu de adăpost,</a:t>
            </a:r>
            <a:br/>
            <a:r>
              <a:t>Al meu sprijin în necazuri</a:t>
            </a:r>
            <a:br/>
            <a:r>
              <a:t>E Isus, Isus Hristos.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Urlă marea-nfuriată,</a:t>
            </a:r>
            <a:br/>
            <a:r>
              <a:t>Vântul șuieră-mprejur,</a:t>
            </a:r>
            <a:br/>
            <a:r>
              <a:t>Însă eu stau, fără teamă,</a:t>
            </a:r>
            <a:br/>
            <a:r>
              <a:t>Pe-a mea Stâncă veșnică.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Stânca mea, a mea cetate</a:t>
            </a:r>
            <a:br/>
            <a:r>
              <a:t>Locul meu de adăpost,</a:t>
            </a:r>
            <a:br/>
            <a:r>
              <a:t>Al meu sprijin în necazuri</a:t>
            </a:r>
            <a:br/>
            <a:r>
              <a:t>E Isus, Isus Hristos.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zadar, furtuna bate</a:t>
            </a:r>
            <a:br/>
            <a:r>
              <a:t>Și e noapte-n jurul meu:</a:t>
            </a:r>
            <a:br/>
            <a:r>
              <a:t>Liniștit eu stau pe Stâncă,</a:t>
            </a:r>
            <a:br/>
            <a:r>
              <a:t>Zorii zilei așteptând.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Stânca mea, a mea cetate</a:t>
            </a:r>
            <a:br/>
            <a:r>
              <a:t>Locul meu de adăpost,</a:t>
            </a:r>
            <a:br/>
            <a:r>
              <a:t>Al meu sprijin în necazuri</a:t>
            </a:r>
            <a:br/>
            <a:r>
              <a:t>E Isus, Isus Hristos.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Spune-mi, suflet luat de valuri,</a:t>
            </a:r>
            <a:br/>
            <a:r>
              <a:t>E Isus și Stânca ta?</a:t>
            </a:r>
            <a:br/>
            <a:r>
              <a:t>Dacă nu e, vin' degrabă</a:t>
            </a:r>
            <a:br/>
            <a:r>
              <a:t>Și ia-L ca Mântuitor!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Stânca mea, a mea cetate</a:t>
            </a:r>
            <a:br/>
            <a:r>
              <a:t>Locul meu de adăpost,</a:t>
            </a:r>
            <a:br/>
            <a:r>
              <a:t>Al meu sprijin în necazuri</a:t>
            </a:r>
            <a:br/>
            <a:r>
              <a:t>E Isus, Isus Hristos.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