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Eşti tu binecuvântare pentru cei din jurul tău?</a:t>
            </a:r>
            <a:br/>
            <a:r>
              <a:t>Viaţa ta arată pururi pe Isus şi cerul Său?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fiu binecuvântare pentru cei din jurul meu</a:t>
            </a:r>
            <a:br/>
            <a:r>
              <a:t>E dorinţa arzătoare ce mă mistuie mereu.</a:t>
            </a:r>
            <a:br/>
            <a:r>
              <a:t>Binecuvântează, Doamne, totdeauna viaţa mea,</a:t>
            </a:r>
            <a:br/>
            <a:r>
              <a:t>Ca toţi cei din jur să fie binecuvântaţi prin 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Eşti tu cale pentru-aceia care astăzi rătăcesc</a:t>
            </a:r>
            <a:br/>
            <a:r>
              <a:t>Şi-n adâncul făr'delegii viaţa-ntreagă şi-o trăiesc?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Eşti tu ochiul curăţiei pentru orbii în păcat,</a:t>
            </a:r>
            <a:br/>
            <a:r>
              <a:t>Pot ei ca să afle-n tine, adevărul minunat?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 fiinţa ta lumină? Poţi să fii tu ajutor,</a:t>
            </a:r>
            <a:br/>
            <a:r>
              <a:t>Celor ce nu-L au în viaţă pe Isus, Mântuitor?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De nu eşti predat în totul Domnului, trăind frumos,</a:t>
            </a:r>
            <a:br/>
            <a:r>
              <a:t>Nu poţi fi nici ochi, nici cale pentru cei fără Hristos.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Dacă-n viaţa ta păcatul mai trăieşte-n loc ascuns</a:t>
            </a:r>
            <a:br/>
            <a:r>
              <a:t>Tu eşti piatra poticnirii pentru toţi de nepătruns.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Poţi să ai înţelepciune, poţi să şti vorbi frumos,</a:t>
            </a:r>
            <a:br/>
            <a:r>
              <a:t>De n-ai haina neprihanei nu-i poţi duce la Hristos.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8. Numai când Îl ai în viaţă ca Stăpân pe Domnul sfânt,</a:t>
            </a:r>
            <a:br/>
            <a:r>
              <a:t>Poţi fi binecuvântare tuturora pe pământ!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