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ştiu un loc de pace plin,</a:t>
            </a:r>
            <a:br/>
            <a:r>
              <a:t>În care nu-i durere, chin,</a:t>
            </a:r>
            <a:br/>
            <a:r>
              <a:t>Ci negrăit e de frumos,</a:t>
            </a:r>
            <a:br/>
            <a:r>
              <a:t>Având ca rege pe Hristos: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 ţara mea, în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 Domnu-atunci, la cina Sa,</a:t>
            </a:r>
            <a:br/>
            <a:r>
              <a:t>Din pomul vieţii voi gusta;</a:t>
            </a:r>
            <a:br/>
            <a:r>
              <a:t>Cu El voi bea din noul vin</a:t>
            </a:r>
            <a:br/>
            <a:r>
              <a:t>În albă mantie de in,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Ca-n ţara mea, ca-n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O! lume, ce-ai putea să-mi dai</a:t>
            </a:r>
            <a:br/>
            <a:r>
              <a:t>În locul slavei ce aflai?</a:t>
            </a:r>
            <a:br/>
            <a:r>
              <a:t>Nimic nu este mai presus</a:t>
            </a:r>
            <a:br/>
            <a:r>
              <a:t>De ce mi-a dăruit Isus!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De ţara mea, de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 ţara mea, e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faţa lui Isus voi sta,</a:t>
            </a:r>
            <a:br/>
            <a:r>
              <a:t>Cu ochii mei Îl voi vedea</a:t>
            </a:r>
            <a:br/>
            <a:r>
              <a:t>Şi glasul Lui voi auzi</a:t>
            </a:r>
            <a:br/>
            <a:r>
              <a:t>Când taine va descoperi,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Din ţara mea, din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 noapte nu va fi,</a:t>
            </a:r>
            <a:br/>
            <a:r>
              <a:t>Ci Faţa Lui va străluci,</a:t>
            </a:r>
            <a:br/>
            <a:r>
              <a:t>Iar cerul fi-va fără nori.</a:t>
            </a:r>
            <a:br/>
            <a:r>
              <a:t>O primăvară-n veci cu flori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E-n ţara mea, e-n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Ieşind, din tronu-mpărătesc,</a:t>
            </a:r>
            <a:br/>
            <a:r>
              <a:t>Sub pomii vieţii ce rodesc,</a:t>
            </a:r>
            <a:br/>
            <a:r>
              <a:t>Murmură râu încetişor,</a:t>
            </a:r>
            <a:br/>
            <a:r>
              <a:t>Iar serafimii cântă-n cor,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Prin ţara mea, prin ţara mea;</a:t>
            </a:r>
            <a:br/>
            <a:r>
              <a:t>Ca mâine voi intra în ea</a:t>
            </a:r>
            <a:br/>
            <a:r>
              <a:t>Şi, dus de-al fericirii val,</a:t>
            </a:r>
            <a:br/>
            <a:r>
              <a:t>Să cânt pe marea de cristal,</a:t>
            </a:r>
            <a:br/>
            <a:r>
              <a:t>Slăvind pe Domnul meu iubit,</a:t>
            </a:r>
            <a:br/>
            <a:r>
              <a:t>Căci loc sublim mi-a pregătit.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toţi ai cerului copii</a:t>
            </a:r>
            <a:br/>
            <a:r>
              <a:t>Voi şti atâtea melodii,</a:t>
            </a:r>
            <a:br/>
            <a:r>
              <a:t>Că nu voi obosi nicicând</a:t>
            </a:r>
            <a:br/>
            <a:r>
              <a:t>Un cântec tot mai nou</a:t>
            </a:r>
            <a:br/>
            <a:r>
              <a:t>având.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