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am un scump Mântuitor </a:t>
            </a:r>
            <a:br/>
            <a:r>
              <a:t>În încercări și-n noapte,</a:t>
            </a:r>
            <a:br/>
            <a:r>
              <a:t>El mă-ntărește ne-ncetat</a:t>
            </a:r>
            <a:br/>
            <a:r>
              <a:t>Prin sfintele Lui șoapte.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am, eu am,</a:t>
            </a:r>
            <a:br/>
            <a:r>
              <a:t>Eu am un scump Mântuitor, </a:t>
            </a:r>
            <a:br/>
            <a:r>
              <a:t>El – har, El – har,</a:t>
            </a:r>
            <a:br/>
            <a:r>
              <a:t>El har îmi dă oricând și ajutor!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am, eu am,</a:t>
            </a:r>
            <a:br/>
            <a:r>
              <a:t>Eu am un scump Mântuitor,</a:t>
            </a:r>
            <a:br/>
            <a:r>
              <a:t>El – har, El – har,</a:t>
            </a:r>
            <a:br/>
            <a:r>
              <a:t>El har îmi dă oricând și ajutor!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Iubirea Lui îmi este scut</a:t>
            </a:r>
            <a:br/>
            <a:r>
              <a:t>Și-odihnă-n frământare,</a:t>
            </a:r>
            <a:br/>
            <a:r>
              <a:t>Iar când păcatul m-a rănit </a:t>
            </a:r>
            <a:br/>
            <a:r>
              <a:t>La El am vindecare.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am, eu am,</a:t>
            </a:r>
            <a:br/>
            <a:r>
              <a:t>Eu am un scump Mântuitor,</a:t>
            </a:r>
            <a:br/>
            <a:r>
              <a:t>El – har, El – har,</a:t>
            </a:r>
            <a:br/>
            <a:r>
              <a:t>El har îmi dă oricând și ajutor!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jertfa Lui am, pe deplin,</a:t>
            </a:r>
            <a:br/>
            <a:r>
              <a:t>Puteri de biruință</a:t>
            </a:r>
            <a:br/>
            <a:r>
              <a:t>Și mângâieri, când trec prin văi </a:t>
            </a:r>
            <a:br/>
            <a:r>
              <a:t>Adânci de suferință.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am, eu am,</a:t>
            </a:r>
            <a:br/>
            <a:r>
              <a:t>Eu am un scump Mântuitor, </a:t>
            </a:r>
            <a:br/>
            <a:r>
              <a:t>El – har, El – har,</a:t>
            </a:r>
            <a:br/>
            <a:r>
              <a:t>El har îmi dă oricând și ajutor!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Cuvântul Său e-un legământ </a:t>
            </a:r>
            <a:br/>
            <a:r>
              <a:t>Neclătinat și veșnic;</a:t>
            </a:r>
            <a:br/>
            <a:r>
              <a:t>Prin sfânta Lui lumină sunt,</a:t>
            </a:r>
            <a:br/>
            <a:r>
              <a:t>În noaptea lumii, sfeșnic.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am, eu am,</a:t>
            </a:r>
            <a:br/>
            <a:r>
              <a:t>Eu am un scump Mântuitor,</a:t>
            </a:r>
            <a:br/>
            <a:r>
              <a:t>El – har, El – har,</a:t>
            </a:r>
            <a:br/>
            <a:r>
              <a:t>El har îmi dă oricând și ajutor!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Curând El va veni, curând,</a:t>
            </a:r>
            <a:br/>
            <a:r>
              <a:t>‘Plinindu-se a Lui voie,</a:t>
            </a:r>
            <a:br/>
            <a:r>
              <a:t>Eu am un scump Mântuitor,</a:t>
            </a:r>
            <a:br/>
            <a:r>
              <a:t>Mai mult nu am nevoie.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