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sunt Domnul, sunt Mântuitorul tău,</a:t>
            </a:r>
            <a:br/>
            <a:r>
              <a:t>Eu te chem pe nume, ești al Meu,</a:t>
            </a:r>
            <a:br/>
            <a:r>
              <a:t>Nu te teme de nimic, de nici un rău,</a:t>
            </a:r>
            <a:br/>
            <a:r>
              <a:t>Eu te izbăvesc, Eu, Dumnezeu.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teme, nu te teme!</a:t>
            </a:r>
            <a:br/>
            <a:r>
              <a:t>Eu veghez asupra ta mereu.</a:t>
            </a:r>
            <a:br/>
            <a:r>
              <a:t>/: Nu te teme, nu te teme!</a:t>
            </a:r>
            <a:br/>
            <a:r>
              <a:t>Eu te izbăvesc, Eu, Dumnezeu.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teme, nu te teme!</a:t>
            </a:r>
            <a:br/>
            <a:r>
              <a:t>Eu veghez asupra ta mereu.</a:t>
            </a:r>
            <a:br/>
            <a:r>
              <a:t>/: Nu te teme, nu te teme!</a:t>
            </a:r>
            <a:br/>
            <a:r>
              <a:t>Eu te izbăvesc, Eu, Dumnezeu.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 treci prin ape cu talazuri mari,</a:t>
            </a:r>
            <a:br/>
            <a:r>
              <a:t>Eu voi fi cu tine-n orice greu.</a:t>
            </a:r>
            <a:br/>
            <a:r>
              <a:t>Bată vânturi, bată cât ar fi de tari,</a:t>
            </a:r>
            <a:br/>
            <a:r>
              <a:t>Eu te izbăvesc, Eu,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teme, nu te teme!</a:t>
            </a:r>
            <a:br/>
            <a:r>
              <a:t>Eu veghez asupra ta mereu.</a:t>
            </a:r>
            <a:br/>
            <a:r>
              <a:t>/: Nu te teme, nu te teme!</a:t>
            </a:r>
            <a:br/>
            <a:r>
              <a:t>Eu te izbăvesc, Eu, Dumnezeu.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vei merge-n focul cel de ură-aprins</a:t>
            </a:r>
            <a:br/>
            <a:r>
              <a:t>Adăpost și pază îți sunt Eu;</a:t>
            </a:r>
            <a:br/>
            <a:r>
              <a:t>Viața nu ți-o arde, nu vei fi atins,</a:t>
            </a:r>
            <a:br/>
            <a:r>
              <a:t>Eu te izbăvesc, Eu, Dumnezeu.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teme, nu te teme!</a:t>
            </a:r>
            <a:br/>
            <a:r>
              <a:t>Eu veghez asupra ta mereu.</a:t>
            </a:r>
            <a:br/>
            <a:r>
              <a:t>/: Nu te teme, nu te teme!</a:t>
            </a:r>
            <a:br/>
            <a:r>
              <a:t>Eu te izbăvesc, Eu, Dumnezeu.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Pentru tine-n lume dau popoare-ntregi,</a:t>
            </a:r>
            <a:br/>
            <a:r>
              <a:t>Tu ai preț nespus în ochii Mei.</a:t>
            </a:r>
            <a:br/>
            <a:r>
              <a:t>Te iubesc de-a pururi, asta să-nțelegi!</a:t>
            </a:r>
            <a:br/>
            <a:r>
              <a:t>Eu te izbăvesc, Eu, Dumnezeu.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teme, nu te teme!</a:t>
            </a:r>
            <a:br/>
            <a:r>
              <a:t>Eu veghez asupra ta mereu.</a:t>
            </a:r>
            <a:br/>
            <a:r>
              <a:t>/: Nu te teme, nu te teme!</a:t>
            </a:r>
            <a:br/>
            <a:r>
              <a:t>Eu te izbăvesc, Eu, Dumnezeu. :/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Eu sunt Domnul, sunt Mântuitorul tău ,</a:t>
            </a:r>
            <a:br/>
            <a:r>
              <a:t>Tu-Mi porți Numele mereu, mereu.</a:t>
            </a:r>
            <a:br/>
            <a:r>
              <a:t>Nu te teme! Eu veghez și nici un rău</a:t>
            </a:r>
            <a:br/>
            <a:r>
              <a:t>Nu-ți va fi! Am zis Eu, Dumnezeu.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