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Eu sunt al lui Isus acum,</a:t>
            </a:r>
            <a:br/>
            <a:r>
              <a:t>Scăpat de vina grea,</a:t>
            </a:r>
            <a:br/>
            <a:r>
              <a:t>Căci scumpul sânge ce-a vărsat,</a:t>
            </a:r>
            <a:br/>
            <a:r>
              <a:t>Păcatul mi-a spălat.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sunt al lui Isus, da,</a:t>
            </a:r>
            <a:br/>
            <a:r>
              <a:t>Şi El veni-va în curând,</a:t>
            </a:r>
            <a:br/>
            <a:r>
              <a:t>Ca să ne ia din lume</a:t>
            </a:r>
            <a:br/>
            <a:r>
              <a:t>Şi cu El în veci să fim.</a:t>
            </a:r>
            <a:br/>
            <a:r>
              <a:t>Ce fericiţi vom fi,</a:t>
            </a:r>
            <a:br/>
            <a:r>
              <a:t>Fericiţi, fericiţi,</a:t>
            </a:r>
            <a:br/>
            <a:r>
              <a:t>Când împreună toţi</a:t>
            </a:r>
            <a:br/>
            <a:r>
              <a:t>Vom fi cu El în veci!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sunt al lui Isus, da,</a:t>
            </a:r>
            <a:br/>
            <a:r>
              <a:t>Şi El veni-va în curând,</a:t>
            </a:r>
            <a:br/>
            <a:r>
              <a:t>Ca să ne ia din lume</a:t>
            </a:r>
            <a:br/>
            <a:r>
              <a:t>Şi cu El în veci să fim.</a:t>
            </a:r>
            <a:br/>
            <a:r>
              <a:t>Ce fericiţi vom fi,</a:t>
            </a:r>
            <a:br/>
            <a:r>
              <a:t>Fericiţi, fericiţi,</a:t>
            </a:r>
            <a:br/>
            <a:r>
              <a:t>Când împreună toţi</a:t>
            </a:r>
            <a:br/>
            <a:r>
              <a:t>Vom fi cu El în veci!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Şi Duhul Lui e-n mine acum,</a:t>
            </a:r>
            <a:br/>
            <a:r>
              <a:t>Călăuzindu-mă;</a:t>
            </a:r>
            <a:br/>
            <a:r>
              <a:t>El mă preface, zi de zi,</a:t>
            </a:r>
            <a:br/>
            <a:r>
              <a:t>În chipul lui Isus.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sunt al lui Isus, da,</a:t>
            </a:r>
            <a:br/>
            <a:r>
              <a:t>Şi El veni-va în curând,</a:t>
            </a:r>
            <a:br/>
            <a:r>
              <a:t>Ca să ne ia din lume</a:t>
            </a:r>
            <a:br/>
            <a:r>
              <a:t>Şi cu El în veci să fim.</a:t>
            </a:r>
            <a:br/>
            <a:r>
              <a:t>Ce fericiţi vom fi,</a:t>
            </a:r>
            <a:br/>
            <a:r>
              <a:t>Fericiţi, fericiţi,</a:t>
            </a:r>
            <a:br/>
            <a:r>
              <a:t>Când împreună toţi</a:t>
            </a:r>
            <a:br/>
            <a:r>
              <a:t>Vom fi cu El în veci!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Vreau să veghez şi să fiu treaz</a:t>
            </a:r>
            <a:br/>
            <a:r>
              <a:t>C-avem un rău Vrăjmaş,</a:t>
            </a:r>
            <a:br/>
            <a:r>
              <a:t>Dar ştiu că el a fost înfrânt</a:t>
            </a:r>
            <a:br/>
            <a:r>
              <a:t>Pe cruce de Isus.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sunt al lui Isus, da,</a:t>
            </a:r>
            <a:br/>
            <a:r>
              <a:t>Şi El veni-va în curând,</a:t>
            </a:r>
            <a:br/>
            <a:r>
              <a:t>Ca să ne ia din lume</a:t>
            </a:r>
            <a:br/>
            <a:r>
              <a:t>Şi cu El în veci să fim.</a:t>
            </a:r>
            <a:br/>
            <a:r>
              <a:t>Ce fericiţi vom fi,</a:t>
            </a:r>
            <a:br/>
            <a:r>
              <a:t>Fericiţi, fericiţi,</a:t>
            </a:r>
            <a:br/>
            <a:r>
              <a:t>Când împreună toţi</a:t>
            </a:r>
            <a:br/>
            <a:r>
              <a:t>Vom fi cu El în veci!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Isus e unic Salvator</a:t>
            </a:r>
            <a:br/>
            <a:r>
              <a:t>Şi El acum e-al meu.</a:t>
            </a:r>
            <a:br/>
            <a:r>
              <a:t>Deci frică azi de ce mi-ar fi:</a:t>
            </a:r>
            <a:br/>
            <a:r>
              <a:t>Nu-I El biruitor?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Refren:</a:t>
            </a:r>
            <a:br/>
            <a:r>
              <a:t>Eu sunt al lui Isus, da,</a:t>
            </a:r>
            <a:br/>
            <a:r>
              <a:t>Şi El veni-va în curând,</a:t>
            </a:r>
            <a:br/>
            <a:r>
              <a:t>Ca să ne ia din lume</a:t>
            </a:r>
            <a:br/>
            <a:r>
              <a:t>Şi cu El în veci să fim.</a:t>
            </a:r>
            <a:br/>
            <a:r>
              <a:t>Ce fericiţi vom fi,</a:t>
            </a:r>
            <a:br/>
            <a:r>
              <a:t>Fericiţi, fericiţi,</a:t>
            </a:r>
            <a:br/>
            <a:r>
              <a:t>Când împreună toţi</a:t>
            </a:r>
            <a:br/>
            <a:r>
              <a:t>Vom fi cu El în veci!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5. Eu sunt al lui Isus acum.</a:t>
            </a:r>
            <a:br/>
            <a:r>
              <a:t>El vine în curând,</a:t>
            </a:r>
            <a:br/>
            <a:r>
              <a:t>Şi toţi vom sta în jurul Lui</a:t>
            </a:r>
            <a:br/>
            <a:r>
              <a:t>Şi-n veci Îl vom slăvi.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