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Eu voi spune tuturor:</a:t>
            </a:r>
            <a:br/>
            <a:r>
              <a:t>Cine-i mântuirea mea,</a:t>
            </a:r>
            <a:br/>
            <a:r>
              <a:t>Cine-i scumpa-mi bucurie,</a:t>
            </a:r>
            <a:br/>
            <a:r>
              <a:t>Cine-mi e lumină-n viaţă.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E Isus Mântuitorul,</a:t>
            </a:r>
            <a:br/>
            <a:r>
              <a:t>E Isus Cel răstignit!</a:t>
            </a:r>
            <a:br/>
            <a:r>
              <a:t>E Isus, e Isus,</a:t>
            </a:r>
            <a:br/>
            <a:r>
              <a:t>E Isus Cel răstignit!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Eu voi spune tuturor:</a:t>
            </a:r>
            <a:br/>
            <a:r>
              <a:t>Cine este viata mea,</a:t>
            </a:r>
            <a:br/>
            <a:r>
              <a:t>Cin' mi-i cel mai bun prieten,</a:t>
            </a:r>
            <a:br/>
            <a:r>
              <a:t>Cin' mi-i sprijin în nevoi.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E Isus Mântuitorul,</a:t>
            </a:r>
            <a:br/>
            <a:r>
              <a:t>E Isus Cel răstignit!</a:t>
            </a:r>
            <a:br/>
            <a:r>
              <a:t>E Isus, e Isus,</a:t>
            </a:r>
            <a:br/>
            <a:r>
              <a:t>E Isus Cel răstignit!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Eu voi spune tuturor:</a:t>
            </a:r>
            <a:br/>
            <a:r>
              <a:t>Cine este scutul meu,</a:t>
            </a:r>
            <a:br/>
            <a:r>
              <a:t>Cine-i dulcea-mi mângâiere,</a:t>
            </a:r>
            <a:br/>
            <a:r>
              <a:t>Cine este pacea mea.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E Isus Mântuitorul,</a:t>
            </a:r>
            <a:br/>
            <a:r>
              <a:t>E Isus Cel răstignit!</a:t>
            </a:r>
            <a:br/>
            <a:r>
              <a:t>E Isus, e Isus,</a:t>
            </a:r>
            <a:br/>
            <a:r>
              <a:t>E Isus Cel răstignit!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Eu voi spune tuturor:</a:t>
            </a:r>
            <a:br/>
            <a:r>
              <a:t>Cine e răsplata mea,</a:t>
            </a:r>
            <a:br/>
            <a:r>
              <a:t>Cine-n cer, sus, mă va duce</a:t>
            </a:r>
            <a:br/>
            <a:r>
              <a:t>Când pe nori El va veni,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E Isus Mântuitorul,</a:t>
            </a:r>
            <a:br/>
            <a:r>
              <a:t>E Isus Cel răstignit!</a:t>
            </a:r>
            <a:br/>
            <a:r>
              <a:t>E Isus, e Isus,</a:t>
            </a:r>
            <a:br/>
            <a:r>
              <a:t>E Isus Cel răstignit!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