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Fericit, mântuit, eu slăvesc şi ador azi</a:t>
            </a:r>
            <a:br/>
            <a:r>
              <a:t>Sângele-Ţi minunat, ce mi-a spălat vina.</a:t>
            </a:r>
            <a:br/>
            <a:r>
              <a:t>O, ce mult m-ai iubit,</a:t>
            </a:r>
            <a:br/>
            <a:r>
              <a:t>Suferind pentru mine!</a:t>
            </a:r>
            <a:br/>
            <a:r>
              <a:t>Moarte chiar ai primit, pironit pe cruce!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Voioşi Te slăvim acum, Mântuitorule:</a:t>
            </a:r>
            <a:br/>
            <a:r>
              <a:t>O, ce mult ne-ai iubit!</a:t>
            </a:r>
            <a:br/>
            <a:r>
              <a:t>Iţi mulţumim.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Vindecat-ai, Isuse, Tu rănile mele,</a:t>
            </a:r>
            <a:br/>
            <a:r>
              <a:t>Mi-ai dat pace, iertare şi fericire.</a:t>
            </a:r>
            <a:br/>
            <a:r>
              <a:t>Numai rănile Tale, Isuse, adus-au</a:t>
            </a:r>
            <a:br/>
            <a:r>
              <a:t>Toate-aceste mari daruri</a:t>
            </a:r>
            <a:br/>
            <a:r>
              <a:t>De car' mă bucur.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Voioşi Te slăvim acum, Mântuitorule:</a:t>
            </a:r>
            <a:br/>
            <a:r>
              <a:t>O, ce mult ne-ai iubit!</a:t>
            </a:r>
            <a:br/>
            <a:r>
              <a:t>Iţi mulţumim.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Doamne-acum eu Te-nalţ</a:t>
            </a:r>
            <a:br/>
            <a:r>
              <a:t>Şi măresc harul Tău sfânt,</a:t>
            </a:r>
            <a:br/>
            <a:r>
              <a:t>Harul Tău minunat, ce Te-a dus la moarte.</a:t>
            </a:r>
            <a:br/>
            <a:r>
              <a:t>Harul Tău cel bogat ne'ncetat e la lucru;</a:t>
            </a:r>
            <a:br/>
            <a:r>
              <a:t>Zi de zi, el mi-arată a Ta-ndurare,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Voioşi Te slăvim acum, Mântuitorule:</a:t>
            </a:r>
            <a:br/>
            <a:r>
              <a:t>O, ce mult ne-ai iubit!</a:t>
            </a:r>
            <a:br/>
            <a:r>
              <a:t>Iţi mulţumim.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