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Fii simplu în credință!</a:t>
            </a:r>
            <a:br/>
            <a:r>
              <a:t>Și, fără-mpotrivire,</a:t>
            </a:r>
            <a:br/>
            <a:r>
              <a:t>Cuvântul din Scriptură</a:t>
            </a:r>
            <a:br/>
            <a:r>
              <a:t>În viață să-L primești!</a:t>
            </a:r>
            <a:br/>
            <a:r>
              <a:t>/: Isus să-ți fie totul:</a:t>
            </a:r>
            <a:br/>
            <a:r>
              <a:t>Și Viață, și Iubire,</a:t>
            </a:r>
            <a:br/>
            <a:r>
              <a:t>Și Dor, și Năzuință </a:t>
            </a:r>
            <a:br/>
            <a:r>
              <a:t>Și orice-ți mai dorești.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Fii simplu în vorbire!</a:t>
            </a:r>
            <a:br/>
            <a:r>
              <a:t>Rostește Adevărul </a:t>
            </a:r>
            <a:br/>
            <a:r>
              <a:t>Întreg, cu-nflăcărare,</a:t>
            </a:r>
            <a:br/>
            <a:r>
              <a:t>Pe orișiunde treci!</a:t>
            </a:r>
            <a:br/>
            <a:r>
              <a:t>/: Cu-o vorbă poți să mângâi </a:t>
            </a:r>
            <a:br/>
            <a:r>
              <a:t>Ca și Mântuitorul.</a:t>
            </a:r>
            <a:br/>
            <a:r>
              <a:t>El semăna iubire;</a:t>
            </a:r>
            <a:br/>
            <a:r>
              <a:t>Să fii ca El în veci!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Fii simplu în lucrare!</a:t>
            </a:r>
            <a:br/>
            <a:r>
              <a:t>Slujește-n umilință </a:t>
            </a:r>
            <a:br/>
            <a:r>
              <a:t>Și nu cruța vreo trudă </a:t>
            </a:r>
            <a:br/>
            <a:r>
              <a:t>Când bine poți să faci!</a:t>
            </a:r>
            <a:br/>
            <a:r>
              <a:t>/: O lume-n jur se pierde,</a:t>
            </a:r>
            <a:br/>
            <a:r>
              <a:t>Străină de credință.</a:t>
            </a:r>
            <a:br/>
            <a:r>
              <a:t>Arată-i Calea Sfântă!</a:t>
            </a:r>
            <a:br/>
            <a:r>
              <a:t>Cum oare poți să taci?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Fii simplu în durere!</a:t>
            </a:r>
            <a:br/>
            <a:r>
              <a:t>Nu geme peste fire!</a:t>
            </a:r>
            <a:br/>
            <a:r>
              <a:t>În inimă, alinul</a:t>
            </a:r>
            <a:br/>
            <a:r>
              <a:t>De pace să-l păstrezi!</a:t>
            </a:r>
            <a:br/>
            <a:r>
              <a:t>/: Când țeapa te pătrunde,</a:t>
            </a:r>
            <a:br/>
            <a:r>
              <a:t>Rostește: “Trandafire,</a:t>
            </a:r>
            <a:br/>
            <a:r>
              <a:t>Îți văd de-acum petala!”</a:t>
            </a:r>
            <a:br/>
            <a:r>
              <a:t>Și-n Domnul să te-ncrezi!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Fii simplu la plecare!</a:t>
            </a:r>
            <a:br/>
            <a:r>
              <a:t>Te-așteaptă Casa sfântă!</a:t>
            </a:r>
            <a:br/>
            <a:r>
              <a:t>În ceruri Preaiubitul</a:t>
            </a:r>
            <a:br/>
            <a:r>
              <a:t>Un loc ți-a pregătit.</a:t>
            </a:r>
            <a:br/>
            <a:r>
              <a:t>/: Și sângele iertării </a:t>
            </a:r>
            <a:br/>
            <a:r>
              <a:t>În alb te înveșmântă.</a:t>
            </a:r>
            <a:br/>
            <a:r>
              <a:t>Cum vei ajunge-acolo?</a:t>
            </a:r>
            <a:br/>
            <a:r>
              <a:t>E simplu: te-a iubit.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