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Filadelfie iubită</a:t>
            </a:r>
            <a:br/>
            <a:r>
              <a:t>Nu mai suspina,</a:t>
            </a:r>
            <a:br/>
            <a:r>
              <a:t>/: Că-n curând sosește clipa</a:t>
            </a:r>
            <a:br/>
            <a:r>
              <a:t>Când întinde-voi aripa</a:t>
            </a:r>
            <a:br/>
            <a:r>
              <a:t>Și-n văzduh cu multă slavă</a:t>
            </a:r>
            <a:br/>
            <a:r>
              <a:t>Te voi ridica.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Așa zice Cel ce-i veșnic</a:t>
            </a:r>
            <a:br/>
            <a:r>
              <a:t>Ce pe zid Te-a pus,</a:t>
            </a:r>
            <a:br/>
            <a:r>
              <a:t>/: Ți-am pus o ușă deschisă</a:t>
            </a:r>
            <a:br/>
            <a:r>
              <a:t>Tu veghează fi ne-nvinsă</a:t>
            </a:r>
            <a:br/>
            <a:r>
              <a:t>Fii mereu în așteptare</a:t>
            </a:r>
            <a:br/>
            <a:r>
              <a:t>Spre-a Mă-ntâmpina.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Eu îți știu a tale fapte</a:t>
            </a:r>
            <a:br/>
            <a:r>
              <a:t>Și răbdarea ta,</a:t>
            </a:r>
            <a:br/>
            <a:r>
              <a:t>/: Cu a ta mică putere</a:t>
            </a:r>
            <a:br/>
            <a:r>
              <a:t>Stai într-una în veghere</a:t>
            </a:r>
            <a:br/>
            <a:r>
              <a:t>Că-n curând vin după tine</a:t>
            </a:r>
            <a:br/>
            <a:r>
              <a:t>Și te voi lua.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Nu te obosi pe cale</a:t>
            </a:r>
            <a:br/>
            <a:r>
              <a:t>Fii cu ochi-n sus,</a:t>
            </a:r>
            <a:br/>
            <a:r>
              <a:t>/: Că-n curând te duc acasă</a:t>
            </a:r>
            <a:br/>
            <a:r>
              <a:t>O iubita mea mireasă</a:t>
            </a:r>
            <a:br/>
            <a:r>
              <a:t>Ca să fi pe totdeauna</a:t>
            </a:r>
            <a:br/>
            <a:r>
              <a:t>Sus în casa Mea.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Dar păstrează-te curată</a:t>
            </a:r>
            <a:br/>
            <a:r>
              <a:t>Cu veșmânt curat,</a:t>
            </a:r>
            <a:br/>
            <a:r>
              <a:t>/: Fii mereu tare-n credință,</a:t>
            </a:r>
            <a:br/>
            <a:r>
              <a:t>Te îmbracă-n umilință</a:t>
            </a:r>
            <a:br/>
            <a:r>
              <a:t>Ca în ziua mult dorită</a:t>
            </a:r>
            <a:br/>
            <a:r>
              <a:t>Să mă poți vedea.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Pentru ca-i păzit Cuvântul</a:t>
            </a:r>
            <a:br/>
            <a:r>
              <a:t>Și Eu te-oi păzi</a:t>
            </a:r>
            <a:br/>
            <a:r>
              <a:t>/: Când groaznic sufla-va vântul</a:t>
            </a:r>
            <a:br/>
            <a:r>
              <a:t>Ca să-ncerce tot pământul</a:t>
            </a:r>
            <a:br/>
            <a:r>
              <a:t>Eu veni-voi după tine</a:t>
            </a:r>
            <a:br/>
            <a:r>
              <a:t>Și te voi răpi! :/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7.Te voi duce lângă Mine</a:t>
            </a:r>
            <a:br/>
            <a:r>
              <a:t>Să-mi vezi slava Mea.</a:t>
            </a:r>
            <a:br/>
            <a:r>
              <a:t>/: Însă pân-atunci veghează,</a:t>
            </a:r>
            <a:br/>
            <a:r>
              <a:t>Până vin ce ai păstrează</a:t>
            </a:r>
            <a:br/>
            <a:r>
              <a:t>Că-n curând vin după tine</a:t>
            </a:r>
            <a:br/>
            <a:r>
              <a:t>Și te voi lua. :/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8. Pe acel ce birui-va</a:t>
            </a:r>
            <a:br/>
            <a:r>
              <a:t>Îl voi așeza</a:t>
            </a:r>
            <a:br/>
            <a:r>
              <a:t>/: În a Domnului Sfânt casă</a:t>
            </a:r>
            <a:br/>
            <a:r>
              <a:t>Și va sta cu El la masă</a:t>
            </a:r>
            <a:br/>
            <a:r>
              <a:t>Și în veci de veci cu Domnul</a:t>
            </a:r>
            <a:br/>
            <a:r>
              <a:t>Se va bucura!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