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Glasul lui Isus mă-ndeamnă:</a:t>
            </a:r>
            <a:br/>
            <a:r>
              <a:t>„Crucea ia-ţi, urmează-Mă!"</a:t>
            </a:r>
            <a:br/>
            <a:r>
              <a:t>„Te urmez, Isuse Doamne",</a:t>
            </a:r>
            <a:br/>
            <a:r>
              <a:t>Îi răspund, „ajută-mă!"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Pe Isus vreau să-L urmez eu</a:t>
            </a:r>
            <a:br/>
            <a:r>
              <a:t>De e soare, de e nor;</a:t>
            </a:r>
            <a:br/>
            <a:r>
              <a:t>Să trăiesc doar pentru El vreau,</a:t>
            </a:r>
            <a:br/>
            <a:r>
              <a:t>Să-L aştept mereu cu dor!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Pe Isus vreau să-L urmez eu</a:t>
            </a:r>
            <a:br/>
            <a:r>
              <a:t>De e soare, de e nor;</a:t>
            </a:r>
            <a:br/>
            <a:r>
              <a:t>Să trăiesc doar pentru El vreau,</a:t>
            </a:r>
            <a:br/>
            <a:r>
              <a:t>Să-L aştept mereu cu dor!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Drumul crucii-i singuratic,</a:t>
            </a:r>
            <a:br/>
            <a:r>
              <a:t>E un drum strâmt şi spinos,</a:t>
            </a:r>
            <a:br/>
            <a:r>
              <a:t>Dar „cel drept" e-ndemânatic</a:t>
            </a:r>
            <a:br/>
            <a:r>
              <a:t>Să-I străbată bucuros.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Pe Isus vreau să-L urmez eu</a:t>
            </a:r>
            <a:br/>
            <a:r>
              <a:t>De e soare, de e nor;</a:t>
            </a:r>
            <a:br/>
            <a:r>
              <a:t>Să trăiesc doar pentru El vreau,</a:t>
            </a:r>
            <a:br/>
            <a:r>
              <a:t>Să-L aştept mereu cu dor!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Cine e pe calea-ngustă,</a:t>
            </a:r>
            <a:br/>
            <a:r>
              <a:t>Ne'nţeles e, prigonit,</a:t>
            </a:r>
            <a:br/>
            <a:r>
              <a:t>Nedreptate-adesea gustă,</a:t>
            </a:r>
            <a:br/>
            <a:r>
              <a:t>Şi-i de mulţi dispreţuit.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Pe Isus vreau să-L urmez eu</a:t>
            </a:r>
            <a:br/>
            <a:r>
              <a:t>De e soare, de e nor;</a:t>
            </a:r>
            <a:br/>
            <a:r>
              <a:t>Să trăiesc doar pentru El vreau,</a:t>
            </a:r>
            <a:br/>
            <a:r>
              <a:t>Să-L aştept mereu cu dor!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Cine în Isus trăieşte</a:t>
            </a:r>
            <a:br/>
            <a:r>
              <a:t>Nu-şi iubeşte viaţa sa,</a:t>
            </a:r>
            <a:br/>
            <a:r>
              <a:t>Ci „nimic" se socoteşte,</a:t>
            </a:r>
            <a:br/>
            <a:r>
              <a:t>Doar Isus e slava sa.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Pe Isus vreau să-L urmez eu</a:t>
            </a:r>
            <a:br/>
            <a:r>
              <a:t>De e soare, de e nor;</a:t>
            </a:r>
            <a:br/>
            <a:r>
              <a:t>Să trăiesc doar pentru El vreau,</a:t>
            </a:r>
            <a:br/>
            <a:r>
              <a:t>Să-L aştept mereu cu dor!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În Isus avem putere,</a:t>
            </a:r>
            <a:br/>
            <a:r>
              <a:t>Să-L urmăm chiar prin nevoi;</a:t>
            </a:r>
            <a:br/>
            <a:r>
              <a:t>El e-a noastră mângâiere,</a:t>
            </a:r>
            <a:br/>
            <a:r>
              <a:t>Biruinţa-i pentru noi.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