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Golgota, Golgota, o, loc minunat,</a:t>
            </a:r>
            <a:br/>
            <a:r>
              <a:t>Mai 'nalt decât munţii, mai sfânt, mai curat!</a:t>
            </a:r>
            <a:br/>
            <a:r>
              <a:t>Pe tine urcat-a, smerit şi supus,</a:t>
            </a:r>
            <a:br/>
            <a:r>
              <a:t>Cu crucea în spate, preablândul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tine, Golgota, viaţa Şi-a dat,</a:t>
            </a:r>
            <a:br/>
            <a:r>
              <a:t>Pe noi să ne scape de greul păcat.</a:t>
            </a:r>
            <a:br/>
            <a:r>
              <a:t>Şi preţul cel mare ce El l-a plătit</a:t>
            </a:r>
            <a:br/>
            <a:r>
              <a:t>Ne-a dat împăcarea cu Tatăl slăvit.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Golgota, Golgota, ce har ţi-a fost dat!</a:t>
            </a:r>
            <a:br/>
            <a:r>
              <a:t>Pe crucea Ta, Domnul ne-a răscumpărat.</a:t>
            </a:r>
            <a:br/>
            <a:r>
              <a:t>Veniţi, toţi pierduţii! Salvarea-i la ea!</a:t>
            </a:r>
            <a:br/>
            <a:r>
              <a:t>Izvorul iertării e-n veci la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