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Grăbeşte timpul ca un nor, de nimeni nu-i oprit,</a:t>
            </a:r>
            <a:br/>
            <a:r>
              <a:t>Şi anii tăi se duc în zbor, se duc în infinit.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În grabă trece viaţa ta şi ziua ta s-a dus!</a:t>
            </a:r>
            <a:br/>
            <a:r>
              <a:t>Deci, vino azi, în plină zi,</a:t>
            </a:r>
            <a:br/>
            <a:r>
              <a:t>La crucea lui Isus, la crucea lui Isus!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Isus te-aşteaptă răbdător, de El tu eşti iubit,</a:t>
            </a:r>
            <a:br/>
            <a:r>
              <a:t>Nu lua păcatu-aşa uşor căci El l-a ispăşit.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Isus îţi e Mântuitor; pe cruce s-a jertfit;</a:t>
            </a:r>
            <a:br/>
            <a:r>
              <a:t>Tu crede-n El ca Salvator şi fi-vei mântuit!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