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Har, numai har e Fiinţa Ta.</a:t>
            </a:r>
            <a:br/>
            <a:r>
              <a:t>Slăvit Dumnezeu! (bis)</a:t>
            </a:r>
            <a:br/>
            <a:r>
              <a:t>Totul e har în viaţa mea</a:t>
            </a:r>
            <a:br/>
            <a:r>
              <a:t>Şi-n bine şi-n greu.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Totul e har! (bis)</a:t>
            </a:r>
            <a:br/>
            <a:r>
              <a:t>Totul e har numai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Har, numai har este ceru-ntreg,</a:t>
            </a:r>
            <a:br/>
            <a:r>
              <a:t>Stăpân preamărit. (bis)</a:t>
            </a:r>
            <a:br/>
            <a:r>
              <a:t>Totul e har chiar de nu-nţeleg,</a:t>
            </a:r>
            <a:br/>
            <a:r>
              <a:t>De Tine-nsoţit.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Har, numai har este-al Tău Cuvânt</a:t>
            </a:r>
            <a:br/>
            <a:r>
              <a:t>Părinte ceresc! (bis)</a:t>
            </a:r>
            <a:br/>
            <a:r>
              <a:t>Totul e har, căci prin Duhul Sfânt,</a:t>
            </a:r>
            <a:br/>
            <a:r>
              <a:t>Cu Tine trăiesc.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Har, numai har e lucrarea Ta,</a:t>
            </a:r>
            <a:br/>
            <a:r>
              <a:t>Prea Sfânt Împărat! (bis)</a:t>
            </a:r>
            <a:br/>
            <a:r>
              <a:t>Totul e har, să trăiesc aşa</a:t>
            </a:r>
            <a:br/>
            <a:r>
              <a:t>Cum Tu m-ai chemat.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