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Imnul sfânt al preamăririi,</a:t>
            </a:r>
            <a:br/>
            <a:r>
              <a:t>Ţie Doamne-Ţi înălţăm,</a:t>
            </a:r>
            <a:br/>
            <a:r>
              <a:t>Căci eşti Stânca mântuirii.</a:t>
            </a:r>
            <a:br/>
            <a:r>
              <a:t>O, de Tine ne-ancorăm!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Cântăm iubirea Ta,</a:t>
            </a:r>
            <a:br/>
            <a:r>
              <a:t>Cântăm jertfirea Ta,</a:t>
            </a:r>
            <a:br/>
            <a:r>
              <a:t>Cântăm Numele Tău cel minunat!</a:t>
            </a:r>
            <a:br/>
            <a:r>
              <a:t>Cântăm iubirea Ta</a:t>
            </a:r>
            <a:br/>
            <a:r>
              <a:t>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Ne-ai spălat nelegiuirea</a:t>
            </a:r>
            <a:br/>
            <a:r>
              <a:t>Cu-al Tău sânge preacurat;</a:t>
            </a:r>
            <a:br/>
            <a:r>
              <a:t>Ne-ai adus tămăduirea,</a:t>
            </a:r>
            <a:br/>
            <a:r>
              <a:t>De-ntuneric ne-ai scăpat.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Cântăm iubirea Ta,</a:t>
            </a:r>
            <a:br/>
            <a:r>
              <a:t>Cântăm jertfirea Ta,</a:t>
            </a:r>
            <a:br/>
            <a:r>
              <a:t>Cântăm Numele Tău cel minunat!</a:t>
            </a:r>
            <a:br/>
            <a:r>
              <a:t>Cântăm iubirea Ta</a:t>
            </a:r>
            <a:br/>
            <a:r>
              <a:t>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Numai pe cărări curate</a:t>
            </a:r>
            <a:br/>
            <a:r>
              <a:t>Ne conduci cu-al Tău Cuvânt;</a:t>
            </a:r>
            <a:br/>
            <a:r>
              <a:t>Ne iubeşti ca un bun frate,</a:t>
            </a:r>
            <a:br/>
            <a:r>
              <a:t>Ne mângâi prin Duhul Sfânt.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Cântăm iubirea Ta,</a:t>
            </a:r>
            <a:br/>
            <a:r>
              <a:t>Cântăm jertfirea Ta,</a:t>
            </a:r>
            <a:br/>
            <a:r>
              <a:t>Cântăm Numele Tău cel minunat!</a:t>
            </a:r>
            <a:br/>
            <a:r>
              <a:t>Cântăm iubirea Ta</a:t>
            </a:r>
            <a:br/>
            <a:r>
              <a:t>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Sub drapelul jertfei Tale,</a:t>
            </a:r>
            <a:br/>
            <a:r>
              <a:t>Biruinţe câştigăm;</a:t>
            </a:r>
            <a:br/>
            <a:r>
              <a:t>Ne-avântăm voioşi pe cale</a:t>
            </a:r>
            <a:br/>
            <a:r>
              <a:t>Şi spre cer înaintăm.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Cântăm iubirea Ta,</a:t>
            </a:r>
            <a:br/>
            <a:r>
              <a:t>Cântăm jertfirea Ta,</a:t>
            </a:r>
            <a:br/>
            <a:r>
              <a:t>Cântăm Numele Tău cel minunat!</a:t>
            </a:r>
            <a:br/>
            <a:r>
              <a:t>Cântăm iubirea Ta</a:t>
            </a:r>
            <a:br/>
            <a:r>
              <a:t>Cântăm jertfirea Ta,</a:t>
            </a:r>
            <a:br/>
            <a:r>
              <a:t>Cântăm Numele-Ţi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