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Inimă de tot zdrobită</a:t>
            </a:r>
            <a:br/>
            <a:r>
              <a:t>Sub povara ta cea grea,</a:t>
            </a:r>
            <a:br/>
            <a:r>
              <a:t>Într-o clipă, de-al tău zbucium,</a:t>
            </a:r>
            <a:br/>
            <a:r>
              <a:t>Azi de-ai crede, ai scăpa.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Vin' la cruce cu povara-ţi</a:t>
            </a:r>
            <a:br/>
            <a:r>
              <a:t>De dureri şi de păcat,</a:t>
            </a:r>
            <a:br/>
            <a:r>
              <a:t>Căci Isus, cu al Său sânge,</a:t>
            </a:r>
            <a:br/>
            <a:r>
              <a:t>Şi pe tine te-a iertat!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Vin' la cruce cu povara-ţi</a:t>
            </a:r>
            <a:br/>
            <a:r>
              <a:t>De dureri şi de păcat,</a:t>
            </a:r>
            <a:br/>
            <a:r>
              <a:t>Căci Isus, cu al Său sânge,</a:t>
            </a:r>
            <a:br/>
            <a:r>
              <a:t>Şi pe tine te-a iertat!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te lupţi cu îndoiala,</a:t>
            </a:r>
            <a:br/>
            <a:r>
              <a:t>Groaza de te-a copleşit,</a:t>
            </a:r>
            <a:br/>
            <a:r>
              <a:t>Domnul îţi dă uşurare</a:t>
            </a:r>
            <a:br/>
            <a:r>
              <a:t>Sufletului tău trudit.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Vin' la cruce cu povara-ţi</a:t>
            </a:r>
            <a:br/>
            <a:r>
              <a:t>De dureri şi de păcat,</a:t>
            </a:r>
            <a:br/>
            <a:r>
              <a:t>Căci Isus, cu al Său sânge,</a:t>
            </a:r>
            <a:br/>
            <a:r>
              <a:t>Şi pe tine te-a iertat!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cugetul te-apasă</a:t>
            </a:r>
            <a:br/>
            <a:r>
              <a:t>Şi te mustră ne'ncetat,</a:t>
            </a:r>
            <a:br/>
            <a:r>
              <a:t>Tu priveşte prin credinţă</a:t>
            </a:r>
            <a:br/>
            <a:r>
              <a:t>La Acel ce te-a iertat!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Vin' la cruce cu povara-ţi</a:t>
            </a:r>
            <a:br/>
            <a:r>
              <a:t>De dureri şi de păcat,</a:t>
            </a:r>
            <a:br/>
            <a:r>
              <a:t>Căci Isus, cu al Său sânge,</a:t>
            </a:r>
            <a:br/>
            <a:r>
              <a:t>Şi pe tine te-a iertat!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De-ale patimilor lanţuri</a:t>
            </a:r>
            <a:br/>
            <a:r>
              <a:t>De eşti strâns înlănţuit,</a:t>
            </a:r>
            <a:br/>
            <a:r>
              <a:t>Astăzi în Isus tu crede!</a:t>
            </a:r>
            <a:br/>
            <a:r>
              <a:t>Astăzi fi-vei slobozit.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Vin' la cruce cu povara-ţi</a:t>
            </a:r>
            <a:br/>
            <a:r>
              <a:t>De dureri şi de păcat,</a:t>
            </a:r>
            <a:br/>
            <a:r>
              <a:t>Căci Isus, cu al Său sânge,</a:t>
            </a:r>
            <a:br/>
            <a:r>
              <a:t>Şi pe tine te-a iertat!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 încrede, fără teamă,</a:t>
            </a:r>
            <a:br/>
            <a:r>
              <a:t>În iubirea lui Isus!</a:t>
            </a:r>
            <a:br/>
            <a:r>
              <a:t>El primeşte pe oricine.</a:t>
            </a:r>
            <a:br/>
            <a:r>
              <a:t>- În Cuvânt aşa ne-a spus.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