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Inima ne-o umple</a:t>
            </a:r>
            <a:br/>
            <a:r>
              <a:t>De iubirea Ta</a:t>
            </a:r>
            <a:br/>
            <a:r>
              <a:t>Şi, prin gura noastră,</a:t>
            </a:r>
            <a:br/>
            <a:r>
              <a:t>Să vorbeşti chiar Tu!</a:t>
            </a:r>
            <a:br/>
            <a:r>
              <a:t>Şi pe faţa noastră,</a:t>
            </a:r>
            <a:br/>
            <a:r>
              <a:t>Să lucească viu</a:t>
            </a:r>
            <a:br/>
            <a:r>
              <a:t>Chiar lumina dulce</a:t>
            </a:r>
            <a:br/>
            <a:r>
              <a:t>A privirii Lui,</a:t>
            </a:r>
            <a:br/>
            <a:r>
              <a:t>Ca oricin' ne vede,</a:t>
            </a:r>
            <a:br/>
            <a:r>
              <a:t>Să poată striga:</a:t>
            </a:r>
            <a:br/>
            <a:r>
              <a:t>„Ah, e-aşa ferice,</a:t>
            </a:r>
            <a:br/>
            <a:r>
              <a:t>Să fii cu Isus!"</a:t>
            </a:r>
            <a:br/>
            <a:r>
              <a:t>Şi, zicând acestea,</a:t>
            </a:r>
            <a:br/>
            <a:r>
              <a:t>Să dorească mult</a:t>
            </a:r>
            <a:br/>
            <a:r>
              <a:t>Să primească-ndată,</a:t>
            </a:r>
            <a:br/>
            <a:r>
              <a:t>Pe Hristos ca Domn.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Dă-ne azi tărie</a:t>
            </a:r>
            <a:br/>
            <a:r>
              <a:t>Să Te proslăvim,</a:t>
            </a:r>
            <a:br/>
            <a:r>
              <a:t>Chiar şi-n suferinţă,</a:t>
            </a:r>
            <a:br/>
            <a:r>
              <a:t>Chiar şi-n prigoniri.</a:t>
            </a:r>
            <a:br/>
            <a:r>
              <a:t>Adu-ne aminte</a:t>
            </a:r>
            <a:br/>
            <a:r>
              <a:t>Că aici suntem</a:t>
            </a:r>
            <a:br/>
            <a:r>
              <a:t>Călători, străini, şi</a:t>
            </a:r>
            <a:br/>
            <a:r>
              <a:t>Mergem către cer.</a:t>
            </a:r>
            <a:br/>
            <a:r>
              <a:t>În curând, la Tine,</a:t>
            </a:r>
            <a:br/>
            <a:r>
              <a:t>Tu ne vei lua</a:t>
            </a:r>
            <a:br/>
            <a:r>
              <a:t>Dintr-o lume care</a:t>
            </a:r>
            <a:br/>
            <a:r>
              <a:t>Te-a respins din ea.</a:t>
            </a:r>
            <a:br/>
            <a:r>
              <a:t>O! ce bucurie,</a:t>
            </a:r>
            <a:br/>
            <a:r>
              <a:t>Când Te-om întâlni:</a:t>
            </a:r>
            <a:br/>
            <a:r>
              <a:t>Planul Tău cel veşnic,</a:t>
            </a:r>
            <a:br/>
            <a:r>
              <a:t>Se va împlini!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