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Isus, în curând, va veni: auzi tu?</a:t>
            </a:r>
            <a:br/>
            <a:r>
              <a:t>Cu mult drag în cer te-ar primi: auzi tu?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Dar vrei tu? Dar vrei tu?</a:t>
            </a:r>
            <a:br/>
            <a:r>
              <a:t>Dar vrei tu, să mergi în cer sus?</a:t>
            </a:r>
            <a:br/>
            <a:r>
              <a:t>Primeşte, primeşte</a:t>
            </a:r>
            <a:br/>
            <a:r>
              <a:t>Pe Isus ca Mântuitor!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Curând viaţa ta va-nceta: auzi tu?</a:t>
            </a:r>
            <a:br/>
            <a:r>
              <a:t>În rece mormânt vei intra: auzi tu?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Dar vrei tu? Dar vrei tu?</a:t>
            </a:r>
            <a:br/>
            <a:r>
              <a:t>Dar vrei tu, să mergi în cer sus?</a:t>
            </a:r>
            <a:br/>
            <a:r>
              <a:t>Primeşte, primeşte</a:t>
            </a:r>
            <a:br/>
            <a:r>
              <a:t>Pe Isus ca Mântuitor!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Apoi judecat dac-ai fi: auzi tu?</a:t>
            </a:r>
            <a:br/>
            <a:r>
              <a:t>Osândă grozavă-ai primi: auzi tu?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Dar vrei tu? Dar vrei tu?</a:t>
            </a:r>
            <a:br/>
            <a:r>
              <a:t>Dar vrei tu, să mergi în cer sus?</a:t>
            </a:r>
            <a:br/>
            <a:r>
              <a:t>Primeşte, primeşte</a:t>
            </a:r>
            <a:br/>
            <a:r>
              <a:t>Pe Isus ca Mântuitor!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Oricine-a primit pe Isus: auzi tu?</a:t>
            </a:r>
            <a:br/>
            <a:r>
              <a:t>De El va fi luat în cer sus: auzi tu?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 2: </a:t>
            </a:r>
            <a:br/>
            <a:r>
              <a:t>Vrei și tu? Vrei și tu? </a:t>
            </a:r>
            <a:br/>
            <a:r>
              <a:t>Vrei și tu, să mergi în cer sus?</a:t>
            </a:r>
            <a:br/>
            <a:r>
              <a:t>Primeşte, primeşte</a:t>
            </a:r>
            <a:br/>
            <a:r>
              <a:t>Pe Isus ca Mântuitor!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