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Isus, Biruitorul, murind pentru păcat</a:t>
            </a:r>
            <a:br/>
            <a:r>
              <a:t>În lupta cu Vrăjmaşul, El singur a luptat</a:t>
            </a:r>
            <a:br/>
            <a:r>
              <a:t>Şi noi toţi azi biruim pe vrăjmaş</a:t>
            </a:r>
            <a:br/>
            <a:r>
              <a:t>Prin Cel ce-a fost ’junghiat pentru noi.</a:t>
            </a:r>
            <a:br/>
            <a:r>
              <a:t>Prin sângele ce curs-a,</a:t>
            </a:r>
            <a:br/>
            <a:r>
              <a:t>Vărsat pe crucea Lui.</a:t>
            </a:r>
            <a:br/>
            <a:r>
              <a:t>Prin sângele ce curs-a,</a:t>
            </a:r>
            <a:br/>
            <a:r>
              <a:t>Vărsat pe crucea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Noi n-avem vreo putere în toată lupta grea,</a:t>
            </a:r>
            <a:br/>
            <a:r>
              <a:t>Ci toată biruinţa e-a Domnului Isus.</a:t>
            </a:r>
            <a:br/>
            <a:r>
              <a:t>Deşi părea biruit de Satan,</a:t>
            </a:r>
            <a:br/>
            <a:r>
              <a:t>Când pentru noi a murit răstignit</a:t>
            </a:r>
            <a:br/>
            <a:r>
              <a:t>Pe groaznicul vrăjmaş, El,</a:t>
            </a:r>
            <a:br/>
            <a:r>
              <a:t>Părând înfrânt, l-a-înfrânt.</a:t>
            </a:r>
            <a:br/>
            <a:r>
              <a:t>Pe groaznicul vrăjmaş, El,</a:t>
            </a:r>
            <a:br/>
            <a:r>
              <a:t>Părând înfrânt, l-a-înfrânt.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Lovit fiind de Satana, puterea i-a zdrobit;</a:t>
            </a:r>
            <a:br/>
            <a:r>
              <a:t>Păcatul biruit-a, păcat fiind făcut.</a:t>
            </a:r>
            <a:br/>
            <a:r>
              <a:t>Chiar moartea El a înfrânt, când murea,</a:t>
            </a:r>
            <a:br/>
            <a:r>
              <a:t>El a murit şi-a-nviat pentru noi</a:t>
            </a:r>
            <a:br/>
            <a:r>
              <a:t>Şi-n biruinţa Lui noi</a:t>
            </a:r>
            <a:br/>
            <a:r>
              <a:t>Suntem biruitori.</a:t>
            </a:r>
            <a:br/>
            <a:r>
              <a:t>Şi-n biruinţa Lui noi</a:t>
            </a:r>
            <a:br/>
            <a:r>
              <a:t>Suntem biruitori.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