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a înviat din morţi,</a:t>
            </a:r>
            <a:br/>
            <a:r>
              <a:t>Mormântul biruind deplin</a:t>
            </a:r>
            <a:br/>
            <a:r>
              <a:t>Şi închisoarea morţii-a spart,</a:t>
            </a:r>
            <a:br/>
            <a:r>
              <a:t>Scoţând din ea pe cei robiţi.</a:t>
            </a:r>
            <a:br/>
            <a:r>
              <a:t>Atotputernic e acum</a:t>
            </a:r>
            <a:br/>
            <a:r>
              <a:t>Să izbăvească deplin pe toţi,</a:t>
            </a:r>
            <a:br/>
            <a:r>
              <a:t>Căci mort a fost şi-a înviat</a:t>
            </a:r>
            <a:br/>
            <a:r>
              <a:t>Și-acuma El e-nălțat la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pentru noi S-a răstignit</a:t>
            </a:r>
            <a:br/>
            <a:r>
              <a:t>Şi-a noastră vină-a şters de tot,</a:t>
            </a:r>
            <a:br/>
            <a:r>
              <a:t>Şi-acum-naintea Tatălui</a:t>
            </a:r>
            <a:br/>
            <a:r>
              <a:t>Stăm în neprihănirea Lui.</a:t>
            </a:r>
            <a:br/>
            <a:r>
              <a:t>Deci cine ne va-nvinui</a:t>
            </a:r>
            <a:br/>
            <a:r>
              <a:t>De vreun păcat de noi săvârşit,</a:t>
            </a:r>
            <a:br/>
            <a:r>
              <a:t>Când el a fost spălat de mult</a:t>
            </a:r>
            <a:br/>
            <a:r>
              <a:t>De sângele lui Isus cel scump?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cei neprihăniţi ai Lui</a:t>
            </a:r>
            <a:br/>
            <a:r>
              <a:t>Cine-i va osândi acum</a:t>
            </a:r>
            <a:br/>
            <a:r>
              <a:t>Când ei de Dumnezeu cel Sfânt</a:t>
            </a:r>
            <a:br/>
            <a:r>
              <a:t>Sunt socotiţi neprihăniţi?</a:t>
            </a:r>
            <a:br/>
            <a:r>
              <a:t>Cine-i va-nvinui acum,</a:t>
            </a:r>
            <a:br/>
            <a:r>
              <a:t>Când pentru ei a murit Isus</a:t>
            </a:r>
            <a:br/>
            <a:r>
              <a:t>Şi stă la dreapta Tatălui</a:t>
            </a:r>
            <a:br/>
            <a:r>
              <a:t>Şi-acum mijloceşte pentru ei?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datoria a plătit</a:t>
            </a:r>
            <a:br/>
            <a:r>
              <a:t>Şi de osândă ne-a scăpat.</a:t>
            </a:r>
            <a:br/>
            <a:r>
              <a:t>În El ne-ncredem de acum,</a:t>
            </a:r>
            <a:br/>
            <a:r>
              <a:t>Căci El ne-a mântuit deplin.</a:t>
            </a:r>
            <a:br/>
            <a:r>
              <a:t>Cin’ de iubirea lui Isus</a:t>
            </a:r>
            <a:br/>
            <a:r>
              <a:t>Va despărţi pe cei ce sunt azi</a:t>
            </a:r>
            <a:br/>
            <a:r>
              <a:t>Mai mult decât biruitori</a:t>
            </a:r>
            <a:br/>
            <a:r>
              <a:t>În Domnul nostru Isus Hristos?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