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luceşte ca un soare</a:t>
            </a:r>
            <a:br/>
            <a:r>
              <a:t>În cerul sfânt cu heruvimi,</a:t>
            </a:r>
            <a:br/>
            <a:r>
              <a:t>Dar parcă mai frumos îmi pare</a:t>
            </a:r>
            <a:br/>
            <a:r>
              <a:t>Stând în grădina cu măslini.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 vrei să mergi iubite suflet</a:t>
            </a:r>
            <a:br/>
            <a:r>
              <a:t>La Golgota să te închini.</a:t>
            </a:r>
            <a:br/>
            <a:r>
              <a:t>De vrei să înţelegi iubirea</a:t>
            </a:r>
            <a:br/>
            <a:r>
              <a:t>Să treci întâi pe sub măslini.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Cu Domnul tău în rugăciune,</a:t>
            </a:r>
            <a:br/>
            <a:r>
              <a:t>Să stai măcar un ceas de zi</a:t>
            </a:r>
            <a:br/>
            <a:r>
              <a:t>Şi viaţa toată Lui ţi-o spune</a:t>
            </a:r>
            <a:br/>
            <a:r>
              <a:t>Şi tu atunci vei birui.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Grădină binecuvântată,</a:t>
            </a:r>
            <a:br/>
            <a:r>
              <a:t>Loc sfânt al rugii pe pământ,</a:t>
            </a:r>
            <a:br/>
            <a:r>
              <a:t>Tu ai rămas întunecată</a:t>
            </a:r>
            <a:br/>
            <a:r>
              <a:t>În bezna sutelor de ani.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stai în noaptea părăsită,</a:t>
            </a:r>
            <a:br/>
            <a:r>
              <a:t>Creştinii nu te mai cunosc.</a:t>
            </a:r>
            <a:br/>
            <a:r>
              <a:t>Pe poarta de măslini umbrită</a:t>
            </a:r>
            <a:br/>
            <a:r>
              <a:t>Puţini sunt cei ce mai păşesc.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Aici e cheia biruinţei,</a:t>
            </a:r>
            <a:br/>
            <a:r>
              <a:t>Puterea-ntregii Lui vieţi.</a:t>
            </a:r>
            <a:br/>
            <a:r>
              <a:t>Aici sunt zorii suferinţei</a:t>
            </a:r>
            <a:br/>
            <a:r>
              <a:t>Sunt zorii sfintei dimineţi.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 veşnic, veşnică lumină,</a:t>
            </a:r>
            <a:br/>
            <a:r>
              <a:t>Astăzi Te chemăm să vii la noi</a:t>
            </a:r>
            <a:br/>
            <a:r>
              <a:t>Du-ne cu Tine, du-ne în grădină</a:t>
            </a:r>
            <a:br/>
            <a:r>
              <a:t>Învaţă-ne să ne rugăm.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Azi rugăciunea e uitată,</a:t>
            </a:r>
            <a:br/>
            <a:r>
              <a:t>Iar necredinţa face zid.</a:t>
            </a:r>
            <a:br/>
            <a:r>
              <a:t>Puterea Ta nemăsurată</a:t>
            </a:r>
            <a:br/>
            <a:r>
              <a:t>În nepăsare o închid.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