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veşnic călător</a:t>
            </a:r>
            <a:br/>
            <a:r>
              <a:t>Prin lumea de păcate,</a:t>
            </a:r>
            <a:br/>
            <a:r>
              <a:t>/: Tu baţi străin şi iubitor</a:t>
            </a:r>
            <a:br/>
            <a:r>
              <a:t>La uşile-ncuiate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Nimic Tu nu ceri nimănui</a:t>
            </a:r>
            <a:br/>
            <a:r>
              <a:t>Când baţi şi-aştepţi să vină;</a:t>
            </a:r>
            <a:br/>
            <a:r>
              <a:t>/: Tu vrei s-aduci în casa lui</a:t>
            </a:r>
            <a:br/>
            <a:r>
              <a:t>Din pacea Ta divină.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Ai vrea din viaţa Ta să-i dai,</a:t>
            </a:r>
            <a:br/>
            <a:r>
              <a:t>- Căci viaţa lui e moartă</a:t>
            </a:r>
            <a:br/>
            <a:r>
              <a:t>/: Dar el nu vrea; mâhnit Tu stai</a:t>
            </a:r>
            <a:br/>
            <a:r>
              <a:t>Afară lângă poartă.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Eram copil când Te-am văzut</a:t>
            </a:r>
            <a:br/>
            <a:r>
              <a:t>La uşa mea, Străine,</a:t>
            </a:r>
            <a:br/>
            <a:r>
              <a:t>/: Şi să-Ţi deschid ai tot bătut</a:t>
            </a:r>
            <a:br/>
            <a:r>
              <a:t>Să intri şi la mine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glasul lumii-am ascultat</a:t>
            </a:r>
            <a:br/>
            <a:r>
              <a:t>Şi Te-am lăsat afară,</a:t>
            </a:r>
            <a:br/>
            <a:r>
              <a:t>/: Căci lumea zice c-ai venit</a:t>
            </a:r>
            <a:br/>
            <a:r>
              <a:t>Să ne faci viaţ-amară.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Apoi Ţi-am auzit din nou</a:t>
            </a:r>
            <a:br/>
            <a:r>
              <a:t>Chemarea Ta duioasă;</a:t>
            </a:r>
            <a:br/>
            <a:r>
              <a:t>/: Aud şi-acum al ei ecou:</a:t>
            </a:r>
            <a:br/>
            <a:r>
              <a:t>„O, lasă-Mă în casă!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Lasă-Mă-n suflet să străbat</a:t>
            </a:r>
            <a:br/>
            <a:r>
              <a:t>Cu pacea Mea cerească,</a:t>
            </a:r>
            <a:br/>
            <a:r>
              <a:t>/: Cum ceru-n lung şi lumea-n lat</a:t>
            </a:r>
            <a:br/>
            <a:r>
              <a:t>Nu pot să-ţi dăruiască."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Dar lumea-mi spune să Te las</a:t>
            </a:r>
            <a:br/>
            <a:r>
              <a:t>Afară şi-astă dată;</a:t>
            </a:r>
            <a:br/>
            <a:r>
              <a:t>/: Tu tot la uşă ai rămas</a:t>
            </a:r>
            <a:br/>
            <a:r>
              <a:t>La uşa încuiată. :/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9. Te rog acuma, Domnul meu,</a:t>
            </a:r>
            <a:br/>
            <a:r>
              <a:t>Mai bate înc-odată!</a:t>
            </a:r>
            <a:br/>
            <a:r>
              <a:t>/: Te chem cu sufletul plângând</a:t>
            </a:r>
            <a:br/>
            <a:r>
              <a:t>Şi uşa-i descuiată.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