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Isuse-al meu Păstor bun, la Tine vin,</a:t>
            </a:r>
            <a:br/>
            <a:r>
              <a:t>Apucă-mi mâna dreaptă şi mă condu!</a:t>
            </a:r>
            <a:br/>
            <a:r>
              <a:t>Numai cu Tine vreau să umblu zi de zi</a:t>
            </a:r>
            <a:br/>
            <a:r>
              <a:t>Căci fără Tine, Doamne, eu m-aş rătăci.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trec prin suferinţă, să mă mângâi,</a:t>
            </a:r>
            <a:br/>
            <a:r>
              <a:t>În pace al meu suflet să mi-l păstrezi!</a:t>
            </a:r>
            <a:br/>
            <a:r>
              <a:t>În Tine mă încred pentru orice nevoi</a:t>
            </a:r>
            <a:br/>
            <a:r>
              <a:t>Şi soarta mea eu Ţie o încredinţez.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noaptea Te ascunde de ochii mei,</a:t>
            </a:r>
            <a:br/>
            <a:r>
              <a:t>Eşti totuşi lângă mine şi mă conduci;</a:t>
            </a:r>
            <a:br/>
            <a:r>
              <a:t>Dar când al vieţii mele drum se va sfârşi,</a:t>
            </a:r>
            <a:br/>
            <a:r>
              <a:t>In veşnică lumină mereu Te-oi privi.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