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Izbăvit sunt acum</a:t>
            </a:r>
            <a:br/>
            <a:r>
              <a:t>De vicleanul Vrăjmaş;</a:t>
            </a:r>
            <a:br/>
            <a:r>
              <a:t>Al Tău braţ m-a salvat,</a:t>
            </a:r>
            <a:br/>
            <a:r>
              <a:t>Mântuitorul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Lăudat să fii de-a pururi,</a:t>
            </a:r>
            <a:br/>
            <a:r>
              <a:t>Tu, Isuse-n veci biruitor!</a:t>
            </a:r>
            <a:br/>
            <a:r>
              <a:t>Premăresc a Ta jertfire</a:t>
            </a:r>
            <a:br/>
            <a:r>
              <a:t>Şi-al Tău Nume l-ador.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viaţa Ţi-ai dat</a:t>
            </a:r>
            <a:br/>
            <a:r>
              <a:t>- Preţ răscumpărător –</a:t>
            </a:r>
            <a:br/>
            <a:r>
              <a:t>De aceea, voios,</a:t>
            </a:r>
            <a:br/>
            <a:r>
              <a:t>Laud iubirea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Lăudat să fii de-a pururi,</a:t>
            </a:r>
            <a:br/>
            <a:r>
              <a:t>Tu, Isuse-n veci biruitor!</a:t>
            </a:r>
            <a:br/>
            <a:r>
              <a:t>Premăresc a Ta jertfire</a:t>
            </a:r>
            <a:br/>
            <a:r>
              <a:t>Şi-al Tău Nume l-ador.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Izbăvit de-orice lanţ</a:t>
            </a:r>
            <a:br/>
            <a:r>
              <a:t>Bucuria mea e</a:t>
            </a:r>
            <a:br/>
            <a:r>
              <a:t>Să mă faci robul Tău,</a:t>
            </a:r>
            <a:br/>
            <a:r>
              <a:t>Mântuitorul meu.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Lăudat să fii de-a pururi,</a:t>
            </a:r>
            <a:br/>
            <a:r>
              <a:t>Tu, Isuse-n veci biruitor!</a:t>
            </a:r>
            <a:br/>
            <a:r>
              <a:t>Premăresc a Ta jertfire</a:t>
            </a:r>
            <a:br/>
            <a:r>
              <a:t>Şi-al Tău Nume l-ador.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acum sunt al Tău,</a:t>
            </a:r>
            <a:br/>
            <a:r>
              <a:t>Cu tot ce este-al meu;</a:t>
            </a:r>
            <a:br/>
            <a:r>
              <a:t>Mă ajută, Te rog,</a:t>
            </a:r>
            <a:br/>
            <a:r>
              <a:t>Să-Ţi slujesc credincios!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Lăudat să fii de-a pururi,</a:t>
            </a:r>
            <a:br/>
            <a:r>
              <a:t>Tu, Isuse-n veci biruitor!</a:t>
            </a:r>
            <a:br/>
            <a:r>
              <a:t>Premăresc a Ta jertfire</a:t>
            </a:r>
            <a:br/>
            <a:r>
              <a:t>Şi-al Tău Nume l-ador.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