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Tine vin, Isuse;</a:t>
            </a:r>
            <a:br/>
            <a:r>
              <a:t>Mă plec în faţa Ta.</a:t>
            </a:r>
            <a:br/>
            <a:r>
              <a:t>/: Voinţa mea înfrânge-o</a:t>
            </a:r>
            <a:br/>
            <a:r>
              <a:t>Căci e duşmana mea.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Durerea mea e mare,</a:t>
            </a:r>
            <a:br/>
            <a:r>
              <a:t>Căci mult Te-am supărat,</a:t>
            </a:r>
            <a:br/>
            <a:r>
              <a:t>/: Dar Tu-n a Ta-ndurare,</a:t>
            </a:r>
            <a:br/>
            <a:r>
              <a:t>Isuse, m-ai iertat.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vin acum la Tine,</a:t>
            </a:r>
            <a:br/>
            <a:r>
              <a:t>Stăruitor Iţi cer:</a:t>
            </a:r>
            <a:br/>
            <a:r>
              <a:t>/: Smereşte-mă întruna,</a:t>
            </a:r>
            <a:br/>
            <a:r>
              <a:t>Căci nu voi ca să pier.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 osândesc, în mine,</a:t>
            </a:r>
            <a:br/>
            <a:r>
              <a:t>Orice dorinţă rea,</a:t>
            </a:r>
            <a:br/>
            <a:r>
              <a:t>/: Insuflă-mi totdeauna</a:t>
            </a:r>
            <a:br/>
            <a:r>
              <a:t>Numai voinţa Ta!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Să nu fiu eu nimica,</a:t>
            </a:r>
            <a:br/>
            <a:r>
              <a:t>Ci totul Tu să-mi fii,</a:t>
            </a:r>
            <a:br/>
            <a:r>
              <a:t>/: Ţi-nchin a mea fiinţă</a:t>
            </a:r>
            <a:br/>
            <a:r>
              <a:t>Acum şi-n veşnicii.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