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La ce-ţi foloseşte spada, când eşti paznic adormit,</a:t>
            </a:r>
            <a:br/>
            <a:r>
              <a:t>Când puterea şi dulceaţa somnului te-au copleşit?</a:t>
            </a:r>
            <a:br/>
            <a:r>
              <a:t>Domnul azi te-ntreabă, să-I răspunzi degrabă,</a:t>
            </a:r>
            <a:br/>
            <a:r>
              <a:t>La ce-ţi foloseşte spada când de somn eşti copleşit?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La ce-ţi folosesc în viaţă aripi pentru ceru-ntins,</a:t>
            </a:r>
            <a:br/>
            <a:r>
              <a:t>Când tu stai în colivia oamenilor ce te-au prins?</a:t>
            </a:r>
            <a:br/>
            <a:r>
              <a:t>Domnul azi te-ntreabă, să-I răspunzi degrabă,</a:t>
            </a:r>
            <a:br/>
            <a:r>
              <a:t>La ce-ţi folosesc în viaţă aripile când eşti prins?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La ce-ţi folosesc genunchii rugăciunii aplecaţi,</a:t>
            </a:r>
            <a:br/>
            <a:r>
              <a:t>Când din calea făr'delegii tu nici gând n-ai să te-abaţi?</a:t>
            </a:r>
            <a:br/>
            <a:r>
              <a:t>Domnul azi te-ntreabă, să-I răspunzi degrabă,</a:t>
            </a:r>
            <a:br/>
            <a:r>
              <a:t>La ce-ţi foloseşte ruga când din lume nu te-abaţi?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La ce-ţi foloseşte forma de evlavie şi crez,</a:t>
            </a:r>
            <a:br/>
            <a:r>
              <a:t>Când tu nici c-un pas spre Domnul n-ai silit să-naintezi?</a:t>
            </a:r>
            <a:br/>
            <a:r>
              <a:t>Domnul azi te-ntreabă, să-I răspunzi degrabă,</a:t>
            </a:r>
            <a:br/>
            <a:r>
              <a:t>La ce-ţi foloseşte forma de credinţă când nu crezi?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Ca să guşti din fericirea harului mântuitor,</a:t>
            </a:r>
            <a:br/>
            <a:r>
              <a:t>Să nu ai nimic în tine, din ce-i nefolositor.</a:t>
            </a:r>
            <a:br/>
            <a:r>
              <a:t>Domnul azi te-ntreabă, să-I răspunzi degrabă,</a:t>
            </a:r>
            <a:br/>
            <a:r>
              <a:t>Vrei să vii ca să te facă El pe veci folositor?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