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cruce, unde Hristos muri,</a:t>
            </a:r>
            <a:br/>
            <a:r>
              <a:t>Am dorit harul a-l dobândi;</a:t>
            </a:r>
            <a:br/>
            <a:r>
              <a:t>Sângele Lui sfânt m-a curăţit.</a:t>
            </a:r>
            <a:br/>
            <a:r>
              <a:t>Fie lăudat!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Fie lăudat, fie lăudat!</a:t>
            </a:r>
            <a:br/>
            <a:r>
              <a:t>Sângele Lui sfânt m-a curăţit.</a:t>
            </a:r>
            <a:br/>
            <a:r>
              <a:t>Fie lăudat!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Minune! Sunt de păcat scăpat;</a:t>
            </a:r>
            <a:br/>
            <a:r>
              <a:t>Domnul sfânt pentru mine-a răbdat,</a:t>
            </a:r>
            <a:br/>
            <a:r>
              <a:t>La cruce, unde El m-a iertat.</a:t>
            </a:r>
            <a:br/>
            <a:r>
              <a:t>Fie lăudat!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Fie lăudat, fie lăudat!</a:t>
            </a:r>
            <a:br/>
            <a:r>
              <a:t>Sângele Lui sfânt m-a curăţit.</a:t>
            </a:r>
            <a:br/>
            <a:r>
              <a:t>Fie lăudat!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sfânt Izvor, ce speli de păcat,</a:t>
            </a:r>
            <a:br/>
            <a:r>
              <a:t>Alt loc mai bun eu nu am aflat,</a:t>
            </a:r>
            <a:br/>
            <a:r>
              <a:t>Unde să fiu de Isus iertat.</a:t>
            </a:r>
            <a:br/>
            <a:r>
              <a:t>Fie lăudat!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Fie lăudat, fie lăudat!</a:t>
            </a:r>
            <a:br/>
            <a:r>
              <a:t>Sângele Lui sfânt m-a curăţit.</a:t>
            </a:r>
            <a:br/>
            <a:r>
              <a:t>Fie lăudat!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Vino la acest bogat Izvor,</a:t>
            </a:r>
            <a:br/>
            <a:r>
              <a:t>Închină-te la-al tău Salvator!</a:t>
            </a:r>
            <a:br/>
            <a:r>
              <a:t>Predă-te azi şi-I fii slujitor!</a:t>
            </a:r>
            <a:br/>
            <a:r>
              <a:t>Fie lăudat!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Fie lăudat, fie lăudat!</a:t>
            </a:r>
            <a:br/>
            <a:r>
              <a:t>Sângele Lui sfânt m-a curăţit.</a:t>
            </a:r>
            <a:br/>
            <a:r>
              <a:t>Fie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