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masa iubirii credinţa ne-a strâns</a:t>
            </a:r>
            <a:br/>
            <a:r>
              <a:t>Iar pâinea şi vinul pe Tine Te-arată!</a:t>
            </a:r>
            <a:br/>
            <a:r>
              <a:t>Cum Tu Te-ai lăsat pentru noi să fii prins</a:t>
            </a:r>
            <a:br/>
            <a:r>
              <a:t>Isuse, spre jertfa din veci aşezată!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Îţi mulţumim, Îţi mulţumim</a:t>
            </a:r>
            <a:br/>
            <a:r>
              <a:t>Isuse,-adevărata Pâine!</a:t>
            </a:r>
            <a:br/>
            <a:r>
              <a:t>Cu viaţa Ta noi ne hrănim</a:t>
            </a:r>
            <a:br/>
            <a:r>
              <a:t>Acum şi-n fericitul mâine!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masa iubirii noi astăzi venim</a:t>
            </a:r>
            <a:br/>
            <a:r>
              <a:t>Cu Duhul pătrunşi de prezenţa-Ţi divină.</a:t>
            </a:r>
            <a:br/>
            <a:r>
              <a:t>De jertfa-Ţi eternă adânc ne-amintim</a:t>
            </a:r>
            <a:br/>
            <a:r>
              <a:t>Iar doru-i la nunta ce-ai spus c-o să vină!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 masa iubirii curaţi ne-aşezăm</a:t>
            </a:r>
            <a:br/>
            <a:r>
              <a:t>Trăind unitatea cea dulce şi vie</a:t>
            </a:r>
            <a:br/>
            <a:r>
              <a:t>Şi toţi mulţumirea ca jertfă Îţi dăm</a:t>
            </a:r>
            <a:br/>
            <a:r>
              <a:t>De tot ce în Tine avem pe vecie!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