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masa-Ți stau astăzi, Părinte Divin,</a:t>
            </a:r>
            <a:br/>
            <a:r>
              <a:t>La ora-nchinării copiii Tăi vin</a:t>
            </a:r>
            <a:br/>
            <a:r>
              <a:t>/: Și-n cântec de slavă-n iubirea-Ți scăldați</a:t>
            </a:r>
            <a:br/>
            <a:r>
              <a:t>Învăț-armonia, Întâiu-ntre frați.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strigăt de ,,Ava” te cheamă smeriți,</a:t>
            </a:r>
            <a:br/>
            <a:r>
              <a:t>Ei, rodul iubirii, pe veci fericiți,</a:t>
            </a:r>
            <a:br/>
            <a:r>
              <a:t>/: Salvații din moarte prin harul de sus</a:t>
            </a:r>
            <a:br/>
            <a:r>
              <a:t>Și, El, Domnul slavei, El, jertfa – Isus.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masa-nchinării stă Mielul jertfit,</a:t>
            </a:r>
            <a:br/>
            <a:r>
              <a:t>Stă Pâinea Vieții ce-n lume-a venit!</a:t>
            </a:r>
            <a:br/>
            <a:r>
              <a:t>/: Sublim Te desfată parfumul de har</a:t>
            </a:r>
            <a:br/>
            <a:r>
              <a:t>În inimi umplute de veșnicu-Ți dar.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 scump-amintirea de Trupul cel frânt,</a:t>
            </a:r>
            <a:br/>
            <a:r>
              <a:t>De viața zdrobită când răul a-nfrânt,</a:t>
            </a:r>
            <a:br/>
            <a:r>
              <a:t>/: De sângele nobil ce-n veci ne-a spălat,</a:t>
            </a:r>
            <a:br/>
            <a:r>
              <a:t>Ce-n pâine și-n vin El ca semn le-a lăsat!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