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La revedere, ne vom vedea,</a:t>
            </a:r>
            <a:br/>
            <a:r>
              <a:t>La revedere, ne-om saluta,</a:t>
            </a:r>
            <a:br/>
            <a:r>
              <a:t>La revedere, ne-om întâlni</a:t>
            </a:r>
            <a:br/>
            <a:r>
              <a:t>Acolo sus, în veşnicii.</a:t>
            </a:r>
            <a:br/>
            <a:r>
              <a:t>Ne vom vedea cu toţii în clipa cea măreaţă,</a:t>
            </a:r>
            <a:br/>
            <a:r>
              <a:t>Ne vom vedea cu toţii iarăşi faţă-n faţă,</a:t>
            </a:r>
            <a:br/>
            <a:r>
              <a:t>Ne vom vedea, pe marea vieţii de cristal.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La revedere, ne vom vedea,</a:t>
            </a:r>
            <a:br/>
            <a:r>
              <a:t>La revedere, ne-om saluta,</a:t>
            </a:r>
            <a:br/>
            <a:r>
              <a:t>La revedere, ne-om întâlni</a:t>
            </a:r>
            <a:br/>
            <a:r>
              <a:t>Acolo sus, în veşnicii.</a:t>
            </a:r>
            <a:br/>
            <a:r>
              <a:t>Ne vom vedea în minunata primăvară,</a:t>
            </a:r>
            <a:br/>
            <a:r>
              <a:t>Ne-om bucura în veşnicii cu toţii iară</a:t>
            </a:r>
            <a:br/>
            <a:r>
              <a:t>Şi vom cânta pe valurile de smarald.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La revedere, ne vom vedea,</a:t>
            </a:r>
            <a:br/>
            <a:r>
              <a:t>La revedere, ne-om saluta,</a:t>
            </a:r>
            <a:br/>
            <a:r>
              <a:t>La revedere, ne-om întâlni</a:t>
            </a:r>
            <a:br/>
            <a:r>
              <a:t>Acolo sus, în veşnicii.</a:t>
            </a:r>
            <a:br/>
            <a:r>
              <a:t>Ne vom vedea acolo unde nu-i durere,</a:t>
            </a:r>
            <a:br/>
            <a:r>
              <a:t>Când vom zbura în ţara dincolo de stele,</a:t>
            </a:r>
            <a:br/>
            <a:r>
              <a:t>În cerul sfânt cu dimineaţă fără nori.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La revedere, ne vom vedea,</a:t>
            </a:r>
            <a:br/>
            <a:r>
              <a:t>La revedere, ne-om saluta,</a:t>
            </a:r>
            <a:br/>
            <a:r>
              <a:t>La revedere, ne-om întâlni</a:t>
            </a:r>
            <a:br/>
            <a:r>
              <a:t>Acolo sus, în veşnicii.</a:t>
            </a:r>
            <a:br/>
            <a:r>
              <a:t>Ne vom vedea dorinţa noastră împlinită,</a:t>
            </a:r>
            <a:br/>
            <a:r>
              <a:t>Când vom cânta în cor cu inimi fericite,</a:t>
            </a:r>
            <a:br/>
            <a:r>
              <a:t>Slăvind în veci jertfirea Mielului Isus.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Cor:</a:t>
            </a:r>
            <a:br/>
            <a:r>
              <a:t>La revedere, ne vom vedea,</a:t>
            </a:r>
            <a:br/>
            <a:r>
              <a:t>La revedere, ne-om saluta,</a:t>
            </a:r>
            <a:br/>
            <a:r>
              <a:t>La revedere, ne-om întâlni</a:t>
            </a:r>
            <a:br/>
            <a:r>
              <a:t>Acolo sus, în veşnicii.</a:t>
            </a:r>
            <a:br/>
            <a:r>
              <a:t>La revedere, fraţi şi surori,</a:t>
            </a:r>
            <a:br/>
            <a:r>
              <a:t>La revedere, ascultători,</a:t>
            </a:r>
            <a:br/>
            <a:r>
              <a:t>La revedere, pe viitor</a:t>
            </a:r>
            <a:br/>
            <a:r>
              <a:t>Ne-om revedea cu toţi în cer!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