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Lacrimile de durere când se vor sfârşi?</a:t>
            </a:r>
            <a:br/>
            <a:r>
              <a:t>O poporul Meu, liber când vei fi?</a:t>
            </a:r>
            <a:br/>
            <a:r>
              <a:t>Lanţu-i sfărâmat, să zbor ca un şoim aş vrea</a:t>
            </a:r>
            <a:br/>
            <a:r>
              <a:t>S-ajung în Țara mea!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Inima, inima zboară spre ceruri,</a:t>
            </a:r>
            <a:br/>
            <a:r>
              <a:t>Dorul se-avântă, se-avântă departe.</a:t>
            </a:r>
            <a:br/>
            <a:r>
              <a:t>Dorul se-avântă departe,</a:t>
            </a:r>
            <a:br/>
            <a:r>
              <a:t>Acolo-i Țara mea.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Oare-atâta zbucium trist când se va sfârşi?</a:t>
            </a:r>
            <a:br/>
            <a:r>
              <a:t>Oare pentru noi dreptatea va-nflori?</a:t>
            </a:r>
            <a:br/>
            <a:r>
              <a:t>Lanţu-i sfărâmat, să zbor ca un şoim aş vrea</a:t>
            </a:r>
            <a:br/>
            <a:r>
              <a:t>S-ajung în Țara mea!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Oare, o, Isus pe nori când vei reveni?</a:t>
            </a:r>
            <a:br/>
            <a:r>
              <a:t>Atunci fericiţi cu toţii noi vom fi;</a:t>
            </a:r>
            <a:br/>
            <a:r>
              <a:t>Lanţu-i sfărâmat, să zbor ca un şoim aş vrea</a:t>
            </a:r>
            <a:br/>
            <a:r>
              <a:t>S-ajung în Țara mea!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