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Mântuire ni s-a dat fără nici-o plată,</a:t>
            </a:r>
            <a:br/>
            <a:r>
              <a:t>Prin Isus crucificat, fără nici-o plată.</a:t>
            </a:r>
            <a:br/>
            <a:r>
              <a:t>/: Doar Hristos ne-a mântuit, de păcat ne-a izbăvit,</a:t>
            </a:r>
            <a:br/>
            <a:r>
              <a:t>Cât de mult El ne-a iubit, fără nici-o plată!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Curge un bogat izvor, fără nici-o plată,</a:t>
            </a:r>
            <a:br/>
            <a:r>
              <a:t>Veşnic şi mântuitor, fără nici-o plată.</a:t>
            </a:r>
            <a:br/>
            <a:r>
              <a:t>/: Orice suflet însetat care vrea din El să bea,</a:t>
            </a:r>
            <a:br/>
            <a:r>
              <a:t>Mântuire va afla, fără nici-o plată!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Isus tu eşti iubit, fără nici-o plată,</a:t>
            </a:r>
            <a:br/>
            <a:r>
              <a:t>Vrei să fi tu mântuit, fără nici-o plată?</a:t>
            </a:r>
            <a:br/>
            <a:r>
              <a:t>/: Viaţa ta să I-o predai este tot ce poţi să-I dai,</a:t>
            </a:r>
            <a:br/>
            <a:r>
              <a:t>Să ajungi la El în rai fără nici-o plată!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